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4"/>
  </p:sldMasterIdLst>
  <p:notesMasterIdLst>
    <p:notesMasterId r:id="rId34"/>
  </p:notesMasterIdLst>
  <p:sldIdLst>
    <p:sldId id="256" r:id="rId5"/>
    <p:sldId id="257" r:id="rId6"/>
    <p:sldId id="260" r:id="rId7"/>
    <p:sldId id="259" r:id="rId8"/>
    <p:sldId id="270" r:id="rId9"/>
    <p:sldId id="307" r:id="rId10"/>
    <p:sldId id="308" r:id="rId11"/>
    <p:sldId id="277" r:id="rId12"/>
    <p:sldId id="268" r:id="rId13"/>
    <p:sldId id="269" r:id="rId14"/>
    <p:sldId id="278" r:id="rId15"/>
    <p:sldId id="267" r:id="rId16"/>
    <p:sldId id="262" r:id="rId17"/>
    <p:sldId id="258" r:id="rId18"/>
    <p:sldId id="265" r:id="rId19"/>
    <p:sldId id="309" r:id="rId20"/>
    <p:sldId id="263" r:id="rId21"/>
    <p:sldId id="310" r:id="rId22"/>
    <p:sldId id="273" r:id="rId23"/>
    <p:sldId id="312" r:id="rId24"/>
    <p:sldId id="311" r:id="rId25"/>
    <p:sldId id="272" r:id="rId26"/>
    <p:sldId id="313" r:id="rId27"/>
    <p:sldId id="276" r:id="rId28"/>
    <p:sldId id="264" r:id="rId29"/>
    <p:sldId id="261" r:id="rId30"/>
    <p:sldId id="266" r:id="rId31"/>
    <p:sldId id="275" r:id="rId32"/>
    <p:sldId id="285" r:id="rId33"/>
  </p:sldIdLst>
  <p:sldSz cx="9144000" cy="5143500" type="screen16x9"/>
  <p:notesSz cx="6858000" cy="9144000"/>
  <p:embeddedFontLst>
    <p:embeddedFont>
      <p:font typeface="Georgia" panose="02040502050405020303" pitchFamily="18" charset="0"/>
      <p:regular r:id="rId35"/>
      <p:bold r:id="rId36"/>
      <p:italic r:id="rId37"/>
      <p:boldItalic r:id="rId38"/>
    </p:embeddedFont>
    <p:embeddedFont>
      <p:font typeface="IBM Plex Mono" panose="020B0509050203000203" pitchFamily="49" charset="0"/>
      <p:regular r:id="rId39"/>
      <p:bold r:id="rId40"/>
      <p:italic r:id="rId41"/>
      <p:boldItalic r:id="rId42"/>
    </p:embeddedFont>
    <p:embeddedFont>
      <p:font typeface="Open Sans" panose="020B0606030504020204" pitchFamily="34" charset="0"/>
      <p:regular r:id="rId43"/>
      <p:bold r:id="rId44"/>
      <p:italic r:id="rId45"/>
      <p:boldItalic r:id="rId46"/>
    </p:embeddedFont>
    <p:embeddedFont>
      <p:font typeface="Poppins" panose="00000500000000000000" pitchFamily="2" charset="0"/>
      <p:regular r:id="rId47"/>
      <p:bold r:id="rId48"/>
      <p:italic r:id="rId49"/>
      <p:boldItalic r:id="rId50"/>
    </p:embeddedFont>
    <p:embeddedFont>
      <p:font typeface="PT Sans" panose="020B0503020203020204" pitchFamily="34" charset="0"/>
      <p:regular r:id="rId51"/>
      <p:bold r:id="rId52"/>
      <p:italic r:id="rId53"/>
      <p:boldItalic r:id="rId54"/>
    </p:embeddedFont>
    <p:embeddedFont>
      <p:font typeface="Roboto Condensed Light" panose="02000000000000000000" pitchFamily="2" charset="0"/>
      <p:regular r:id="rId55"/>
      <p:italic r:id="rId56"/>
    </p:embeddedFont>
    <p:embeddedFont>
      <p:font typeface="Source Code Pro" panose="020B0509030403020204" pitchFamily="49"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15E20B-8CF6-4D71-B632-F0D7506214A3}">
  <a:tblStyle styleId="{DA15E20B-8CF6-4D71-B632-F0D7506214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font" Target="fonts/font21.fntdata"/><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7.fntdata"/><Relationship Id="rId54" Type="http://schemas.openxmlformats.org/officeDocument/2006/relationships/font" Target="fonts/font20.fntdata"/><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font" Target="fonts/font24.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font" Target="fonts/font23.fntdata"/><Relationship Id="rId61"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font" Target="fonts/font2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font" Target="fonts/font17.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font" Target="fonts/font25.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18.058"/>
    </inkml:context>
    <inkml:brush xml:id="br0">
      <inkml:brushProperty name="width" value="0.05" units="cm"/>
      <inkml:brushProperty name="height" value="0.05" units="cm"/>
      <inkml:brushProperty name="color" value="#FFFFFF"/>
    </inkml:brush>
  </inkml:definitions>
  <inkml:trace contextRef="#ctx0" brushRef="#br0">1 1 24575,'0'0'0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44.026"/>
    </inkml:context>
    <inkml:brush xml:id="br0">
      <inkml:brushProperty name="width" value="0.05" units="cm"/>
      <inkml:brushProperty name="height" value="0.05" units="cm"/>
      <inkml:brushProperty name="color" value="#FFFFFF"/>
    </inkml:brush>
  </inkml:definitions>
  <inkml:trace contextRef="#ctx0" brushRef="#br0">1 1 24575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20.873"/>
    </inkml:context>
    <inkml:brush xml:id="br0">
      <inkml:brushProperty name="width" value="0.05" units="cm"/>
      <inkml:brushProperty name="height" value="0.05" units="cm"/>
      <inkml:brushProperty name="color" value="#FFFFFF"/>
    </inkml:brush>
  </inkml:definitions>
  <inkml:trace contextRef="#ctx0" brushRef="#br0">14 1 24575,'0'2'0,"0"5"0,0 3 0,0 4 0,-3-2 0,-1 1 0,0 1 0,2-2-8191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27.329"/>
    </inkml:context>
    <inkml:brush xml:id="br0">
      <inkml:brushProperty name="width" value="0.05" units="cm"/>
      <inkml:brushProperty name="height" value="0.05" units="cm"/>
      <inkml:brushProperty name="color" value="#FFFFFF"/>
    </inkml:brush>
  </inkml:definitions>
  <inkml:trace contextRef="#ctx0" brushRef="#br0">15 40 24575,'0'30'0,"1"-20"0,0 0 0,-1-1 0,0 1 0,-1 0 0,0-1 0,0 1 0,-1 0 0,-5 13 0,6-75 0,-1 22 0,1 23 0,1-2 0,-1 1 0,1 0 0,1 0 0,-1 0 0,1 0 0,3-11 0,-4 19 0,1-1 0,-1 0 0,0 0 0,1 1 0,-1-1 0,0 0 0,1 1 0,-1-1 0,1 0 0,-1 1 0,1-1 0,-1 1 0,1-1 0,-1 1 0,1-1 0,0 1 0,-1-1 0,1 1 0,-1 0 0,1-1 0,0 1 0,0 0 0,-1 0 0,1-1 0,0 1 0,0 0 0,-1 0 0,1 0 0,0 0 0,0 0 0,-1 0 0,1 0 0,0 0 0,0 0 0,-1 0 0,1 0 0,0 1 0,0-1 0,-1 0 0,1 1 0,0-1 0,1 1 0,-1 0 0,1 0 0,-1 0 0,0 0 0,0 0 0,1 0 0,-1 1 0,0-1 0,0 0 0,0 1 0,0-1 0,0 0 0,-1 1 0,1-1 0,0 1 0,-1 0 0,1-1 0,-1 1 0,1 0 0,-1 1 0,-1 26 0,0-24 0,0 1 0,1 0 0,0-1 0,0 1 0,1 0 0,-1-1 0,3 8 0,-3-13 0,0 0 0,0 0 0,0 1 0,0-1 0,0 0 0,0 0 0,0 0 0,0 1 0,1-1 0,-1 0 0,0 0 0,0 1 0,0-1 0,1 0 0,-1 0 0,0 0 0,0 0 0,0 1 0,1-1 0,-1 0 0,0 0 0,0 0 0,1 0 0,-1 0 0,0 0 0,0 0 0,1 0 0,-1 0 0,0 0 0,0 0 0,1 0 0,-1 0 0,0 0 0,0 0 0,1 0 0,-1 0 0,0 0 0,1 0 0,11-8 0,9-16 0,-20 22 0,7-11 0,9-14 0,-17 26 0,1 1 0,-1-1 0,1 0 0,0 0 0,0 0 0,-1 0 0,1 1 0,0-1 0,0 0 0,0 0 0,0 1 0,0-1 0,-1 1 0,1-1 0,0 1 0,1-1 0,-1 1 0,1-1 0,-1 2 0,-1-1 0,1 1 0,-1-1 0,1 0 0,-1 1 0,0-1 0,1 1 0,-1-1 0,0 1 0,0-1 0,1 1 0,-1 0 0,0-1 0,0 1 0,0-1 0,0 1 0,0-1 0,1 1 0,-1 0 0,0-1 0,0 1 0,0-1 0,-1 1 0,1-1 0,0 1 0,0 0 0,0-1 0,0 1 0,0-1 0,-1 2 0,-5 22 0,5-22 0,-1 5 0,-1 0 0,0-1 0,0 0 0,0 1 0,-1-1 0,0-1 0,-7 10 0,25-47 0,-5 9 0,-8 24-1365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41.567"/>
    </inkml:context>
    <inkml:brush xml:id="br0">
      <inkml:brushProperty name="width" value="0.05" units="cm"/>
      <inkml:brushProperty name="height" value="0.05" units="cm"/>
      <inkml:brushProperty name="color" value="#FFFFFF"/>
    </inkml:brush>
  </inkml:definitions>
  <inkml:trace contextRef="#ctx0" brushRef="#br0">71 20 24575,'0'4'0,"-3"35"0,3-38 0,0-1 0,0 1 0,0-1 0,0 1 0,0-1 0,-1 1 0,1-1 0,0 1 0,0-1 0,-1 1 0,1-1 0,0 1 0,-1-1 0,1 0 0,0 1 0,-1-1 0,1 1 0,-1-1 0,1 0 0,0 0 0,-1 1 0,1-1 0,-1 0 0,0 1 0,0-2 0,0 1 0,0 0 0,0 0 0,1-1 0,-1 1 0,0 0 0,0-1 0,0 1 0,0-1 0,1 1 0,-1-1 0,0 1 0,0-1 0,1 0 0,-1 1 0,0-1 0,1 0 0,-1 0 0,0 0 0,-19-29 0,19 28 0,0 0 0,0 0 0,0 0 0,0 0 0,0 0 0,0 0 0,0 0 0,1-1 0,-1 1 0,1 0 0,0 0 0,0-1 0,0-2 0,20 36 0,-17-26 0,-1 0 0,1 0 0,-1 0 0,-1 1 0,1-1 0,-1 0 0,0 1 0,0-1 0,-1 0 0,1 1 0,-1-1 0,0 1 0,-1-1 0,-1 9 0,2-13 0,0-1 0,0 0 0,0 1 0,0-1 0,0 0 0,-1 1 0,1-1 0,0 0 0,0 0 0,0 1 0,0-1 0,-1 0 0,1 1 0,0-1 0,0 0 0,0 0 0,-1 0 0,1 1 0,0-1 0,0 0 0,-1 0 0,1 0 0,0 0 0,-1 1 0,1-1 0,0 0 0,0 0 0,-1 0 0,1 0 0,0 0 0,-1 0 0,1 0 0,0 0 0,-1 0 0,1 0 0,0 0 0,-1 0 0,1 0 0,-1 0 0,-11-12 0,-4-16 0,15 25 0,-7-23 0,8 24 0,0 1 0,-1 0 0,1 0 0,0 0 0,0 0 0,0 0 0,0-1 0,0 1 0,0 0 0,0 0 0,0 0 0,0 0 0,0-1 0,1 1 0,-1 0 0,0 0 0,1 0 0,0-1 0,1 3 0,0 0 0,0 0 0,0 0 0,0 1 0,0-1 0,0 1 0,0 0 0,-1 0 0,1-1 0,-1 1 0,1 0 0,-1 0 0,3 5 0,1 0 0,1-1 0,-4-3 0,1 0 0,-1 0 0,1-1 0,-1 1 0,1-1 0,0 0 0,0 0 0,7 4 0,-10-6 0,1 0 0,0 0 0,-1 0 0,1 0 0,0 0 0,-1 0 0,1 0 0,0 0 0,-1 0 0,1 0 0,0 0 0,-1 0 0,1 0 0,0-1 0,-1 1 0,1 0 0,-1-1 0,1 1 0,0 0 0,0-1 0,13-20 0,11-28 0,-30 84 0,1-26 0,-7 16 0,11-24 0,0 0 0,-1 0 0,1-1 0,0 1 0,-1-1 0,1 1 0,-1 0 0,1-1 0,-1 1 0,1-1 0,-1 1 0,1-1 0,-1 1 0,1-1 0,-1 1 0,0-1 0,1 0 0,-1 1 0,0-1 0,1 0 0,-1 0 0,0 1 0,1-1 0,-1 0 0,-1 0 0,3-4-1365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44.026"/>
    </inkml:context>
    <inkml:brush xml:id="br0">
      <inkml:brushProperty name="width" value="0.05" units="cm"/>
      <inkml:brushProperty name="height" value="0.05" units="cm"/>
      <inkml:brushProperty name="color" value="#FFFFFF"/>
    </inkml:brush>
  </inkml:definitions>
  <inkml:trace contextRef="#ctx0" brushRef="#br0">1 1 24575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18.058"/>
    </inkml:context>
    <inkml:brush xml:id="br0">
      <inkml:brushProperty name="width" value="0.05" units="cm"/>
      <inkml:brushProperty name="height" value="0.05" units="cm"/>
      <inkml:brushProperty name="color" value="#FFFFFF"/>
    </inkml:brush>
  </inkml:definitions>
  <inkml:trace contextRef="#ctx0" brushRef="#br0">1 1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20.873"/>
    </inkml:context>
    <inkml:brush xml:id="br0">
      <inkml:brushProperty name="width" value="0.05" units="cm"/>
      <inkml:brushProperty name="height" value="0.05" units="cm"/>
      <inkml:brushProperty name="color" value="#FFFFFF"/>
    </inkml:brush>
  </inkml:definitions>
  <inkml:trace contextRef="#ctx0" brushRef="#br0">14 1 24575,'0'2'0,"0"5"0,0 3 0,0 4 0,-3-2 0,-1 1 0,0 1 0,2-2-8191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27.329"/>
    </inkml:context>
    <inkml:brush xml:id="br0">
      <inkml:brushProperty name="width" value="0.05" units="cm"/>
      <inkml:brushProperty name="height" value="0.05" units="cm"/>
      <inkml:brushProperty name="color" value="#FFFFFF"/>
    </inkml:brush>
  </inkml:definitions>
  <inkml:trace contextRef="#ctx0" brushRef="#br0">15 40 24575,'0'30'0,"1"-20"0,0 0 0,-1-1 0,0 1 0,-1 0 0,0-1 0,0 1 0,-1 0 0,-5 13 0,6-75 0,-1 22 0,1 23 0,1-2 0,-1 1 0,1 0 0,1 0 0,-1 0 0,1 0 0,3-11 0,-4 19 0,1-1 0,-1 0 0,0 0 0,1 1 0,-1-1 0,0 0 0,1 1 0,-1-1 0,1 0 0,-1 1 0,1-1 0,-1 1 0,1-1 0,-1 1 0,1-1 0,0 1 0,-1-1 0,1 1 0,-1 0 0,1-1 0,0 1 0,0 0 0,-1 0 0,1-1 0,0 1 0,0 0 0,-1 0 0,1 0 0,0 0 0,0 0 0,-1 0 0,1 0 0,0 0 0,0 0 0,-1 0 0,1 0 0,0 1 0,0-1 0,-1 0 0,1 1 0,0-1 0,1 1 0,-1 0 0,1 0 0,-1 0 0,0 0 0,0 0 0,1 0 0,-1 1 0,0-1 0,0 0 0,0 1 0,0-1 0,0 0 0,-1 1 0,1-1 0,0 1 0,-1 0 0,1-1 0,-1 1 0,1 0 0,-1 1 0,-1 26 0,0-24 0,0 1 0,1 0 0,0-1 0,0 1 0,1 0 0,-1-1 0,3 8 0,-3-13 0,0 0 0,0 0 0,0 1 0,0-1 0,0 0 0,0 0 0,0 0 0,0 1 0,1-1 0,-1 0 0,0 0 0,0 1 0,0-1 0,1 0 0,-1 0 0,0 0 0,0 0 0,0 1 0,1-1 0,-1 0 0,0 0 0,0 0 0,1 0 0,-1 0 0,0 0 0,0 0 0,1 0 0,-1 0 0,0 0 0,0 0 0,1 0 0,-1 0 0,0 0 0,0 0 0,1 0 0,-1 0 0,0 0 0,1 0 0,11-8 0,9-16 0,-20 22 0,7-11 0,9-14 0,-17 26 0,1 1 0,-1-1 0,1 0 0,0 0 0,0 0 0,-1 0 0,1 1 0,0-1 0,0 0 0,0 0 0,0 1 0,0-1 0,-1 1 0,1-1 0,0 1 0,1-1 0,-1 1 0,1-1 0,-1 2 0,-1-1 0,1 1 0,-1-1 0,1 0 0,-1 1 0,0-1 0,1 1 0,-1-1 0,0 1 0,0-1 0,1 1 0,-1 0 0,0-1 0,0 1 0,0-1 0,0 1 0,0-1 0,1 1 0,-1 0 0,0-1 0,0 1 0,0-1 0,-1 1 0,1-1 0,0 1 0,0 0 0,0-1 0,0 1 0,0-1 0,-1 2 0,-5 22 0,5-22 0,-1 5 0,-1 0 0,0-1 0,0 0 0,0 1 0,-1-1 0,0-1 0,-7 10 0,25-47 0,-5 9 0,-8 24-1365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4T23:01:41.567"/>
    </inkml:context>
    <inkml:brush xml:id="br0">
      <inkml:brushProperty name="width" value="0.05" units="cm"/>
      <inkml:brushProperty name="height" value="0.05" units="cm"/>
      <inkml:brushProperty name="color" value="#FFFFFF"/>
    </inkml:brush>
  </inkml:definitions>
  <inkml:trace contextRef="#ctx0" brushRef="#br0">71 20 24575,'0'4'0,"-3"35"0,3-38 0,0-1 0,0 1 0,0-1 0,0 1 0,0-1 0,-1 1 0,1-1 0,0 1 0,0-1 0,-1 1 0,1-1 0,0 1 0,-1-1 0,1 0 0,0 1 0,-1-1 0,1 1 0,-1-1 0,1 0 0,0 0 0,-1 1 0,1-1 0,-1 0 0,0 1 0,0-2 0,0 1 0,0 0 0,0 0 0,1-1 0,-1 1 0,0 0 0,0-1 0,0 1 0,0-1 0,1 1 0,-1-1 0,0 1 0,0-1 0,1 0 0,-1 1 0,0-1 0,1 0 0,-1 0 0,0 0 0,-19-29 0,19 28 0,0 0 0,0 0 0,0 0 0,0 0 0,0 0 0,0 0 0,0 0 0,1-1 0,-1 1 0,1 0 0,0 0 0,0-1 0,0-2 0,20 36 0,-17-26 0,-1 0 0,1 0 0,-1 0 0,-1 1 0,1-1 0,-1 0 0,0 1 0,0-1 0,-1 0 0,1 1 0,-1-1 0,0 1 0,-1-1 0,-1 9 0,2-13 0,0-1 0,0 0 0,0 1 0,0-1 0,0 0 0,-1 1 0,1-1 0,0 0 0,0 0 0,0 1 0,0-1 0,-1 0 0,1 1 0,0-1 0,0 0 0,0 0 0,-1 0 0,1 1 0,0-1 0,0 0 0,-1 0 0,1 0 0,0 0 0,-1 1 0,1-1 0,0 0 0,0 0 0,-1 0 0,1 0 0,0 0 0,-1 0 0,1 0 0,0 0 0,-1 0 0,1 0 0,0 0 0,-1 0 0,1 0 0,-1 0 0,-11-12 0,-4-16 0,15 25 0,-7-23 0,8 24 0,0 1 0,-1 0 0,1 0 0,0 0 0,0 0 0,0 0 0,0-1 0,0 1 0,0 0 0,0 0 0,0 0 0,0 0 0,0-1 0,1 1 0,-1 0 0,0 0 0,1 0 0,0-1 0,1 3 0,0 0 0,0 0 0,0 0 0,0 1 0,0-1 0,0 1 0,0 0 0,-1 0 0,1-1 0,-1 1 0,1 0 0,-1 0 0,3 5 0,1 0 0,1-1 0,-4-3 0,1 0 0,-1 0 0,1-1 0,-1 1 0,1-1 0,0 0 0,0 0 0,7 4 0,-10-6 0,1 0 0,0 0 0,-1 0 0,1 0 0,0 0 0,-1 0 0,1 0 0,0 0 0,-1 0 0,1 0 0,0 0 0,-1 0 0,1 0 0,0-1 0,-1 1 0,1 0 0,-1-1 0,1 1 0,0 0 0,0-1 0,13-20 0,11-28 0,-30 84 0,1-26 0,-7 16 0,11-24 0,0 0 0,-1 0 0,1-1 0,0 1 0,-1-1 0,1 1 0,-1 0 0,1-1 0,-1 1 0,1-1 0,-1 1 0,1-1 0,-1 1 0,1-1 0,-1 1 0,0-1 0,1 0 0,-1 1 0,0-1 0,1 0 0,-1 0 0,0 1 0,1-1 0,-1 0 0,-1 0 0,3-4-1365</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24ed99bf1a4_0_1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24ed99bf1a4_0_1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24ef22aa1ac_0_1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24ef22aa1ac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4ed99bf1a4_0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4ed99bf1a4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24ed99bf1a4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24ed99bf1a4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ed99bf1a4_0_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ed99bf1a4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85287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24ed99bf1a4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24ed99bf1a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025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24e6b4d5c31_0_1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24e6b4d5c31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4ed99bf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4ed99bf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4f622bbca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4f622bbca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4ed99bf1a4_0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4ed99bf1a4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8102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24ef22aa1ac_0_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24ef22aa1ac_0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24ed99bf1a4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24ed99bf1a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24ed99bf1a4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24ed99bf1a4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24ef22aa1ac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24ef22aa1ac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24ef22aa1ac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24ef22aa1ac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24ed99bf1a4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24ed99bf1a4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ed99bf1a4_0_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ed99bf1a4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24ed99bf1a4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24ed99bf1a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56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2033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24ef22aa1ac_0_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24ef22aa1ac_0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4ed99bf1a4_0_1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24ed99bf1a4_0_1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4"/>
        <p:cNvGrpSpPr/>
        <p:nvPr/>
      </p:nvGrpSpPr>
      <p:grpSpPr>
        <a:xfrm>
          <a:off x="0" y="0"/>
          <a:ext cx="0" cy="0"/>
          <a:chOff x="0" y="0"/>
          <a:chExt cx="0" cy="0"/>
        </a:xfrm>
      </p:grpSpPr>
      <p:sp>
        <p:nvSpPr>
          <p:cNvPr id="495" name="Google Shape;49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96" name="Google Shape;496;p13"/>
          <p:cNvSpPr txBox="1">
            <a:spLocks noGrp="1"/>
          </p:cNvSpPr>
          <p:nvPr>
            <p:ph type="subTitle" idx="1"/>
          </p:nvPr>
        </p:nvSpPr>
        <p:spPr>
          <a:xfrm>
            <a:off x="7200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7" name="Google Shape;497;p13"/>
          <p:cNvSpPr txBox="1">
            <a:spLocks noGrp="1"/>
          </p:cNvSpPr>
          <p:nvPr>
            <p:ph type="subTitle" idx="2"/>
          </p:nvPr>
        </p:nvSpPr>
        <p:spPr>
          <a:xfrm>
            <a:off x="43667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13"/>
          <p:cNvSpPr txBox="1">
            <a:spLocks noGrp="1"/>
          </p:cNvSpPr>
          <p:nvPr>
            <p:ph type="subTitle" idx="3"/>
          </p:nvPr>
        </p:nvSpPr>
        <p:spPr>
          <a:xfrm>
            <a:off x="7200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9" name="Google Shape;499;p13"/>
          <p:cNvSpPr txBox="1">
            <a:spLocks noGrp="1"/>
          </p:cNvSpPr>
          <p:nvPr>
            <p:ph type="subTitle" idx="4"/>
          </p:nvPr>
        </p:nvSpPr>
        <p:spPr>
          <a:xfrm>
            <a:off x="43667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13"/>
          <p:cNvSpPr txBox="1">
            <a:spLocks noGrp="1"/>
          </p:cNvSpPr>
          <p:nvPr>
            <p:ph type="title" idx="5" hasCustomPrompt="1"/>
          </p:nvPr>
        </p:nvSpPr>
        <p:spPr>
          <a:xfrm>
            <a:off x="720003"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1" name="Google Shape;501;p13"/>
          <p:cNvSpPr txBox="1">
            <a:spLocks noGrp="1"/>
          </p:cNvSpPr>
          <p:nvPr>
            <p:ph type="title" idx="6" hasCustomPrompt="1"/>
          </p:nvPr>
        </p:nvSpPr>
        <p:spPr>
          <a:xfrm>
            <a:off x="720003"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2" name="Google Shape;502;p13"/>
          <p:cNvSpPr txBox="1">
            <a:spLocks noGrp="1"/>
          </p:cNvSpPr>
          <p:nvPr>
            <p:ph type="title" idx="7" hasCustomPrompt="1"/>
          </p:nvPr>
        </p:nvSpPr>
        <p:spPr>
          <a:xfrm>
            <a:off x="4366698"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3" name="Google Shape;503;p13"/>
          <p:cNvSpPr txBox="1">
            <a:spLocks noGrp="1"/>
          </p:cNvSpPr>
          <p:nvPr>
            <p:ph type="title" idx="8" hasCustomPrompt="1"/>
          </p:nvPr>
        </p:nvSpPr>
        <p:spPr>
          <a:xfrm>
            <a:off x="4366698"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4" name="Google Shape;504;p13"/>
          <p:cNvSpPr txBox="1">
            <a:spLocks noGrp="1"/>
          </p:cNvSpPr>
          <p:nvPr>
            <p:ph type="subTitle" idx="9"/>
          </p:nvPr>
        </p:nvSpPr>
        <p:spPr>
          <a:xfrm>
            <a:off x="720000"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5" name="Google Shape;505;p13"/>
          <p:cNvSpPr txBox="1">
            <a:spLocks noGrp="1"/>
          </p:cNvSpPr>
          <p:nvPr>
            <p:ph type="subTitle" idx="13"/>
          </p:nvPr>
        </p:nvSpPr>
        <p:spPr>
          <a:xfrm>
            <a:off x="4366698"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6" name="Google Shape;506;p13"/>
          <p:cNvSpPr txBox="1">
            <a:spLocks noGrp="1"/>
          </p:cNvSpPr>
          <p:nvPr>
            <p:ph type="subTitle" idx="14"/>
          </p:nvPr>
        </p:nvSpPr>
        <p:spPr>
          <a:xfrm>
            <a:off x="720000"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507" name="Google Shape;507;p13"/>
          <p:cNvSpPr txBox="1">
            <a:spLocks noGrp="1"/>
          </p:cNvSpPr>
          <p:nvPr>
            <p:ph type="subTitle" idx="15"/>
          </p:nvPr>
        </p:nvSpPr>
        <p:spPr>
          <a:xfrm>
            <a:off x="4366698"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508" name="Google Shape;508;p13"/>
          <p:cNvGrpSpPr/>
          <p:nvPr/>
        </p:nvGrpSpPr>
        <p:grpSpPr>
          <a:xfrm>
            <a:off x="-808923" y="2711465"/>
            <a:ext cx="2097951" cy="3309497"/>
            <a:chOff x="-656523" y="2711465"/>
            <a:chExt cx="2097951" cy="3309497"/>
          </a:xfrm>
        </p:grpSpPr>
        <p:sp>
          <p:nvSpPr>
            <p:cNvPr id="509" name="Google Shape;509;p13"/>
            <p:cNvSpPr/>
            <p:nvPr/>
          </p:nvSpPr>
          <p:spPr>
            <a:xfrm flipH="1">
              <a:off x="-352474" y="4279466"/>
              <a:ext cx="1139424" cy="986746"/>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13"/>
            <p:cNvGrpSpPr/>
            <p:nvPr/>
          </p:nvGrpSpPr>
          <p:grpSpPr>
            <a:xfrm>
              <a:off x="323479" y="4682324"/>
              <a:ext cx="328346" cy="328531"/>
              <a:chOff x="3678700" y="407275"/>
              <a:chExt cx="708100" cy="708500"/>
            </a:xfrm>
          </p:grpSpPr>
          <p:sp>
            <p:nvSpPr>
              <p:cNvPr id="511" name="Google Shape;511;p1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3"/>
            <p:cNvGrpSpPr/>
            <p:nvPr/>
          </p:nvGrpSpPr>
          <p:grpSpPr>
            <a:xfrm>
              <a:off x="-541317" y="2711465"/>
              <a:ext cx="1117945" cy="1598547"/>
              <a:chOff x="-541317" y="2711465"/>
              <a:chExt cx="1117945" cy="1598547"/>
            </a:xfrm>
          </p:grpSpPr>
          <p:sp>
            <p:nvSpPr>
              <p:cNvPr id="519" name="Google Shape;51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13"/>
              <p:cNvGrpSpPr/>
              <p:nvPr/>
            </p:nvGrpSpPr>
            <p:grpSpPr>
              <a:xfrm>
                <a:off x="442584" y="4120912"/>
                <a:ext cx="134044" cy="134013"/>
                <a:chOff x="1101075" y="2142375"/>
                <a:chExt cx="439200" cy="439100"/>
              </a:xfrm>
            </p:grpSpPr>
            <p:sp>
              <p:nvSpPr>
                <p:cNvPr id="521" name="Google Shape;52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 name="Google Shape;523;p13"/>
            <p:cNvGrpSpPr/>
            <p:nvPr/>
          </p:nvGrpSpPr>
          <p:grpSpPr>
            <a:xfrm rot="-9080766">
              <a:off x="-341725" y="3731687"/>
              <a:ext cx="1117904" cy="1598488"/>
              <a:chOff x="-541317" y="2711465"/>
              <a:chExt cx="1117945" cy="1598547"/>
            </a:xfrm>
          </p:grpSpPr>
          <p:sp>
            <p:nvSpPr>
              <p:cNvPr id="524" name="Google Shape;524;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13"/>
              <p:cNvGrpSpPr/>
              <p:nvPr/>
            </p:nvGrpSpPr>
            <p:grpSpPr>
              <a:xfrm>
                <a:off x="442584" y="4120912"/>
                <a:ext cx="134044" cy="134013"/>
                <a:chOff x="1101075" y="2142375"/>
                <a:chExt cx="439200" cy="439100"/>
              </a:xfrm>
            </p:grpSpPr>
            <p:sp>
              <p:nvSpPr>
                <p:cNvPr id="526" name="Google Shape;526;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 name="Google Shape;528;p13"/>
            <p:cNvGrpSpPr/>
            <p:nvPr/>
          </p:nvGrpSpPr>
          <p:grpSpPr>
            <a:xfrm rot="10800000">
              <a:off x="323483" y="4422415"/>
              <a:ext cx="1117945" cy="1598547"/>
              <a:chOff x="-541317" y="2711465"/>
              <a:chExt cx="1117945" cy="1598547"/>
            </a:xfrm>
          </p:grpSpPr>
          <p:sp>
            <p:nvSpPr>
              <p:cNvPr id="529" name="Google Shape;52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3"/>
              <p:cNvGrpSpPr/>
              <p:nvPr/>
            </p:nvGrpSpPr>
            <p:grpSpPr>
              <a:xfrm>
                <a:off x="442584" y="4120912"/>
                <a:ext cx="134044" cy="134013"/>
                <a:chOff x="1101075" y="2142375"/>
                <a:chExt cx="439200" cy="439100"/>
              </a:xfrm>
            </p:grpSpPr>
            <p:sp>
              <p:nvSpPr>
                <p:cNvPr id="531" name="Google Shape;53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 name="Google Shape;533;p13"/>
          <p:cNvGrpSpPr/>
          <p:nvPr/>
        </p:nvGrpSpPr>
        <p:grpSpPr>
          <a:xfrm>
            <a:off x="6470875" y="-1735180"/>
            <a:ext cx="4257000" cy="4171657"/>
            <a:chOff x="6394675" y="-1658980"/>
            <a:chExt cx="4257000" cy="4171657"/>
          </a:xfrm>
        </p:grpSpPr>
        <p:grpSp>
          <p:nvGrpSpPr>
            <p:cNvPr id="534" name="Google Shape;534;p13"/>
            <p:cNvGrpSpPr/>
            <p:nvPr/>
          </p:nvGrpSpPr>
          <p:grpSpPr>
            <a:xfrm rot="-2700000" flipH="1">
              <a:off x="7289785" y="-1246897"/>
              <a:ext cx="2552124" cy="3347490"/>
              <a:chOff x="2976325" y="908175"/>
              <a:chExt cx="4028179" cy="5283555"/>
            </a:xfrm>
          </p:grpSpPr>
          <p:sp>
            <p:nvSpPr>
              <p:cNvPr id="535" name="Google Shape;535;p1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13"/>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3"/>
          <p:cNvGrpSpPr/>
          <p:nvPr/>
        </p:nvGrpSpPr>
        <p:grpSpPr>
          <a:xfrm>
            <a:off x="-113888" y="229201"/>
            <a:ext cx="1891393" cy="134100"/>
            <a:chOff x="-113888" y="229201"/>
            <a:chExt cx="1891393" cy="134100"/>
          </a:xfrm>
        </p:grpSpPr>
        <p:sp>
          <p:nvSpPr>
            <p:cNvPr id="541" name="Google Shape;541;p13"/>
            <p:cNvSpPr/>
            <p:nvPr/>
          </p:nvSpPr>
          <p:spPr>
            <a:xfrm>
              <a:off x="1643404" y="2292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 name="Google Shape;542;p13"/>
            <p:cNvCxnSpPr/>
            <p:nvPr/>
          </p:nvCxnSpPr>
          <p:spPr>
            <a:xfrm rot="10800000">
              <a:off x="783712" y="-601348"/>
              <a:ext cx="0" cy="1795200"/>
            </a:xfrm>
            <a:prstGeom prst="straightConnector1">
              <a:avLst/>
            </a:prstGeom>
            <a:noFill/>
            <a:ln w="9525" cap="flat" cmpd="sng">
              <a:solidFill>
                <a:schemeClr val="dk2"/>
              </a:solidFill>
              <a:prstDash val="solid"/>
              <a:round/>
              <a:headEnd type="none" w="med" len="med"/>
              <a:tailEnd type="none" w="med" len="med"/>
            </a:ln>
          </p:spPr>
        </p:cxnSp>
        <p:sp>
          <p:nvSpPr>
            <p:cNvPr id="543" name="Google Shape;543;p13"/>
            <p:cNvSpPr/>
            <p:nvPr/>
          </p:nvSpPr>
          <p:spPr>
            <a:xfrm>
              <a:off x="1673517" y="2593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4"/>
        <p:cNvGrpSpPr/>
        <p:nvPr/>
      </p:nvGrpSpPr>
      <p:grpSpPr>
        <a:xfrm>
          <a:off x="0" y="0"/>
          <a:ext cx="0" cy="0"/>
          <a:chOff x="0" y="0"/>
          <a:chExt cx="0" cy="0"/>
        </a:xfrm>
      </p:grpSpPr>
      <p:sp>
        <p:nvSpPr>
          <p:cNvPr id="545" name="Google Shape;545;p14"/>
          <p:cNvSpPr txBox="1">
            <a:spLocks noGrp="1"/>
          </p:cNvSpPr>
          <p:nvPr>
            <p:ph type="title"/>
          </p:nvPr>
        </p:nvSpPr>
        <p:spPr>
          <a:xfrm>
            <a:off x="713225" y="3349250"/>
            <a:ext cx="6691200" cy="531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46" name="Google Shape;546;p14"/>
          <p:cNvSpPr txBox="1">
            <a:spLocks noGrp="1"/>
          </p:cNvSpPr>
          <p:nvPr>
            <p:ph type="subTitle" idx="1"/>
          </p:nvPr>
        </p:nvSpPr>
        <p:spPr>
          <a:xfrm>
            <a:off x="713225" y="1511313"/>
            <a:ext cx="6691200" cy="147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8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615"/>
        <p:cNvGrpSpPr/>
        <p:nvPr/>
      </p:nvGrpSpPr>
      <p:grpSpPr>
        <a:xfrm>
          <a:off x="0" y="0"/>
          <a:ext cx="0" cy="0"/>
          <a:chOff x="0" y="0"/>
          <a:chExt cx="0" cy="0"/>
        </a:xfrm>
      </p:grpSpPr>
      <p:sp>
        <p:nvSpPr>
          <p:cNvPr id="616" name="Google Shape;61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17" name="Google Shape;617;p16"/>
          <p:cNvGrpSpPr/>
          <p:nvPr/>
        </p:nvGrpSpPr>
        <p:grpSpPr>
          <a:xfrm>
            <a:off x="7810267" y="-622132"/>
            <a:ext cx="2587792" cy="2725916"/>
            <a:chOff x="7810267" y="-622132"/>
            <a:chExt cx="2587792" cy="2725916"/>
          </a:xfrm>
        </p:grpSpPr>
        <p:grpSp>
          <p:nvGrpSpPr>
            <p:cNvPr id="618" name="Google Shape;618;p16"/>
            <p:cNvGrpSpPr/>
            <p:nvPr/>
          </p:nvGrpSpPr>
          <p:grpSpPr>
            <a:xfrm>
              <a:off x="8520988" y="-90875"/>
              <a:ext cx="904666" cy="726121"/>
              <a:chOff x="7945225" y="4302000"/>
              <a:chExt cx="904666" cy="726121"/>
            </a:xfrm>
          </p:grpSpPr>
          <p:sp>
            <p:nvSpPr>
              <p:cNvPr id="619" name="Google Shape;619;p16"/>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6"/>
            <p:cNvGrpSpPr/>
            <p:nvPr/>
          </p:nvGrpSpPr>
          <p:grpSpPr>
            <a:xfrm>
              <a:off x="8869019" y="-622132"/>
              <a:ext cx="325154" cy="1788670"/>
              <a:chOff x="8869019" y="-622132"/>
              <a:chExt cx="325154" cy="1788670"/>
            </a:xfrm>
          </p:grpSpPr>
          <p:sp>
            <p:nvSpPr>
              <p:cNvPr id="623" name="Google Shape;623;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dk2">
                      <a:alpha val="31360"/>
                    </a:schemeClr>
                  </a:gs>
                  <a:gs pos="100000">
                    <a:srgbClr val="FFFFFF">
                      <a:alpha val="0"/>
                      <a:alpha val="3136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16"/>
              <p:cNvGrpSpPr/>
              <p:nvPr/>
            </p:nvGrpSpPr>
            <p:grpSpPr>
              <a:xfrm rot="1800062">
                <a:off x="9035610" y="1007995"/>
                <a:ext cx="134040" cy="134009"/>
                <a:chOff x="1101075" y="2142375"/>
                <a:chExt cx="439200" cy="439100"/>
              </a:xfrm>
            </p:grpSpPr>
            <p:sp>
              <p:nvSpPr>
                <p:cNvPr id="625" name="Google Shape;625;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7" name="Google Shape;627;p16"/>
            <p:cNvSpPr/>
            <p:nvPr/>
          </p:nvSpPr>
          <p:spPr>
            <a:xfrm rot="2700000">
              <a:off x="8482428" y="-42254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rot="2700000">
              <a:off x="8744103" y="-21319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6"/>
          <p:cNvGrpSpPr/>
          <p:nvPr/>
        </p:nvGrpSpPr>
        <p:grpSpPr>
          <a:xfrm>
            <a:off x="8332551" y="-7"/>
            <a:ext cx="2386151" cy="3293873"/>
            <a:chOff x="8256351" y="-7"/>
            <a:chExt cx="2386151" cy="3293873"/>
          </a:xfrm>
        </p:grpSpPr>
        <p:pic>
          <p:nvPicPr>
            <p:cNvPr id="630" name="Google Shape;630;p16"/>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631" name="Google Shape;631;p16"/>
            <p:cNvGrpSpPr/>
            <p:nvPr/>
          </p:nvGrpSpPr>
          <p:grpSpPr>
            <a:xfrm rot="10800000">
              <a:off x="8452444" y="-7"/>
              <a:ext cx="325154" cy="1788670"/>
              <a:chOff x="8869019" y="-622132"/>
              <a:chExt cx="325154" cy="1788670"/>
            </a:xfrm>
          </p:grpSpPr>
          <p:sp>
            <p:nvSpPr>
              <p:cNvPr id="632" name="Google Shape;632;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lt2">
                      <a:alpha val="31360"/>
                    </a:schemeClr>
                  </a:gs>
                  <a:gs pos="40000">
                    <a:srgbClr val="FF9900">
                      <a:alpha val="40784"/>
                      <a:alpha val="31360"/>
                    </a:srgbClr>
                  </a:gs>
                  <a:gs pos="100000">
                    <a:srgbClr val="FFFFFF">
                      <a:alpha val="0"/>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16"/>
              <p:cNvGrpSpPr/>
              <p:nvPr/>
            </p:nvGrpSpPr>
            <p:grpSpPr>
              <a:xfrm rot="1800062">
                <a:off x="9035610" y="1007995"/>
                <a:ext cx="134040" cy="134009"/>
                <a:chOff x="1101075" y="2142375"/>
                <a:chExt cx="439200" cy="439100"/>
              </a:xfrm>
            </p:grpSpPr>
            <p:sp>
              <p:nvSpPr>
                <p:cNvPr id="634" name="Google Shape;634;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6" name="Google Shape;636;p16"/>
          <p:cNvGrpSpPr/>
          <p:nvPr/>
        </p:nvGrpSpPr>
        <p:grpSpPr>
          <a:xfrm>
            <a:off x="-213525" y="171225"/>
            <a:ext cx="439200" cy="439100"/>
            <a:chOff x="1101075" y="2142375"/>
            <a:chExt cx="439200" cy="439100"/>
          </a:xfrm>
        </p:grpSpPr>
        <p:sp>
          <p:nvSpPr>
            <p:cNvPr id="637" name="Google Shape;637;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16"/>
          <p:cNvGrpSpPr/>
          <p:nvPr/>
        </p:nvGrpSpPr>
        <p:grpSpPr>
          <a:xfrm>
            <a:off x="-1262974" y="3161328"/>
            <a:ext cx="4822591" cy="2934500"/>
            <a:chOff x="-1186774" y="3161328"/>
            <a:chExt cx="4822591" cy="2934500"/>
          </a:xfrm>
        </p:grpSpPr>
        <p:pic>
          <p:nvPicPr>
            <p:cNvPr id="640" name="Google Shape;640;p16"/>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641" name="Google Shape;641;p16"/>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6"/>
            <p:cNvGrpSpPr/>
            <p:nvPr/>
          </p:nvGrpSpPr>
          <p:grpSpPr>
            <a:xfrm>
              <a:off x="58899" y="4608583"/>
              <a:ext cx="604346" cy="657081"/>
              <a:chOff x="58899" y="4608583"/>
              <a:chExt cx="604346" cy="657081"/>
            </a:xfrm>
          </p:grpSpPr>
          <p:grpSp>
            <p:nvGrpSpPr>
              <p:cNvPr id="643" name="Google Shape;643;p16"/>
              <p:cNvGrpSpPr/>
              <p:nvPr/>
            </p:nvGrpSpPr>
            <p:grpSpPr>
              <a:xfrm rot="10800000">
                <a:off x="58899" y="4608583"/>
                <a:ext cx="328346" cy="328531"/>
                <a:chOff x="3678700" y="407275"/>
                <a:chExt cx="708100" cy="708500"/>
              </a:xfrm>
            </p:grpSpPr>
            <p:sp>
              <p:nvSpPr>
                <p:cNvPr id="644" name="Google Shape;644;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16"/>
              <p:cNvGrpSpPr/>
              <p:nvPr/>
            </p:nvGrpSpPr>
            <p:grpSpPr>
              <a:xfrm rot="10800000">
                <a:off x="334899" y="4608583"/>
                <a:ext cx="328346" cy="328531"/>
                <a:chOff x="3678700" y="407275"/>
                <a:chExt cx="708100" cy="708500"/>
              </a:xfrm>
            </p:grpSpPr>
            <p:sp>
              <p:nvSpPr>
                <p:cNvPr id="652" name="Google Shape;652;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6"/>
              <p:cNvGrpSpPr/>
              <p:nvPr/>
            </p:nvGrpSpPr>
            <p:grpSpPr>
              <a:xfrm rot="10800000">
                <a:off x="282574" y="4937133"/>
                <a:ext cx="328346" cy="328531"/>
                <a:chOff x="3678700" y="407275"/>
                <a:chExt cx="708100" cy="708500"/>
              </a:xfrm>
            </p:grpSpPr>
            <p:sp>
              <p:nvSpPr>
                <p:cNvPr id="660" name="Google Shape;660;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 name="Google Shape;667;p16"/>
            <p:cNvGrpSpPr/>
            <p:nvPr/>
          </p:nvGrpSpPr>
          <p:grpSpPr>
            <a:xfrm>
              <a:off x="-923150" y="4796551"/>
              <a:ext cx="4558967" cy="134100"/>
              <a:chOff x="796100" y="3019701"/>
              <a:chExt cx="4558967" cy="134100"/>
            </a:xfrm>
          </p:grpSpPr>
          <p:sp>
            <p:nvSpPr>
              <p:cNvPr id="668" name="Google Shape;668;p1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 name="Google Shape;669;p1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670" name="Google Shape;670;p1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671"/>
        <p:cNvGrpSpPr/>
        <p:nvPr/>
      </p:nvGrpSpPr>
      <p:grpSpPr>
        <a:xfrm>
          <a:off x="0" y="0"/>
          <a:ext cx="0" cy="0"/>
          <a:chOff x="0" y="0"/>
          <a:chExt cx="0" cy="0"/>
        </a:xfrm>
      </p:grpSpPr>
      <p:sp>
        <p:nvSpPr>
          <p:cNvPr id="672" name="Google Shape;67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73" name="Google Shape;673;p17"/>
          <p:cNvGrpSpPr/>
          <p:nvPr/>
        </p:nvGrpSpPr>
        <p:grpSpPr>
          <a:xfrm>
            <a:off x="-2176650" y="-112745"/>
            <a:ext cx="4680670" cy="5935195"/>
            <a:chOff x="-2176650" y="-112745"/>
            <a:chExt cx="4680670" cy="5935195"/>
          </a:xfrm>
        </p:grpSpPr>
        <p:grpSp>
          <p:nvGrpSpPr>
            <p:cNvPr id="674" name="Google Shape;674;p17"/>
            <p:cNvGrpSpPr/>
            <p:nvPr/>
          </p:nvGrpSpPr>
          <p:grpSpPr>
            <a:xfrm>
              <a:off x="-2176650" y="-112745"/>
              <a:ext cx="4680670" cy="5935195"/>
              <a:chOff x="-2176650" y="-112745"/>
              <a:chExt cx="4680670" cy="5935195"/>
            </a:xfrm>
          </p:grpSpPr>
          <p:sp>
            <p:nvSpPr>
              <p:cNvPr id="675" name="Google Shape;675;p17"/>
              <p:cNvSpPr/>
              <p:nvPr/>
            </p:nvSpPr>
            <p:spPr>
              <a:xfrm rot="-2700000">
                <a:off x="-1523974" y="21782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7"/>
              <p:cNvGrpSpPr/>
              <p:nvPr/>
            </p:nvGrpSpPr>
            <p:grpSpPr>
              <a:xfrm rot="-2700000">
                <a:off x="10491" y="4440580"/>
                <a:ext cx="582044" cy="582419"/>
                <a:chOff x="959750" y="3039275"/>
                <a:chExt cx="582050" cy="582425"/>
              </a:xfrm>
            </p:grpSpPr>
            <p:sp>
              <p:nvSpPr>
                <p:cNvPr id="677" name="Google Shape;677;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17"/>
              <p:cNvGrpSpPr/>
              <p:nvPr/>
            </p:nvGrpSpPr>
            <p:grpSpPr>
              <a:xfrm rot="-2700000">
                <a:off x="-183259" y="2704590"/>
                <a:ext cx="582044" cy="582419"/>
                <a:chOff x="959750" y="3039275"/>
                <a:chExt cx="582050" cy="582425"/>
              </a:xfrm>
            </p:grpSpPr>
            <p:sp>
              <p:nvSpPr>
                <p:cNvPr id="685" name="Google Shape;685;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 name="Google Shape;692;p17"/>
              <p:cNvSpPr/>
              <p:nvPr/>
            </p:nvSpPr>
            <p:spPr>
              <a:xfrm rot="2700000" flipH="1">
                <a:off x="-1073899" y="4736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17"/>
            <p:cNvGrpSpPr/>
            <p:nvPr/>
          </p:nvGrpSpPr>
          <p:grpSpPr>
            <a:xfrm>
              <a:off x="-234425" y="3727550"/>
              <a:ext cx="439200" cy="439100"/>
              <a:chOff x="1101075" y="2142375"/>
              <a:chExt cx="439200" cy="439100"/>
            </a:xfrm>
          </p:grpSpPr>
          <p:sp>
            <p:nvSpPr>
              <p:cNvPr id="694" name="Google Shape;694;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7"/>
            <p:cNvGrpSpPr/>
            <p:nvPr/>
          </p:nvGrpSpPr>
          <p:grpSpPr>
            <a:xfrm rot="10800000">
              <a:off x="713225" y="4931225"/>
              <a:ext cx="439200" cy="439100"/>
              <a:chOff x="1101075" y="2142375"/>
              <a:chExt cx="439200" cy="439100"/>
            </a:xfrm>
          </p:grpSpPr>
          <p:sp>
            <p:nvSpPr>
              <p:cNvPr id="697" name="Google Shape;697;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 name="Google Shape;699;p17"/>
          <p:cNvGrpSpPr/>
          <p:nvPr/>
        </p:nvGrpSpPr>
        <p:grpSpPr>
          <a:xfrm>
            <a:off x="6642300" y="-415701"/>
            <a:ext cx="4558967" cy="1887075"/>
            <a:chOff x="6566100" y="-415701"/>
            <a:chExt cx="4558967" cy="1887075"/>
          </a:xfrm>
        </p:grpSpPr>
        <p:pic>
          <p:nvPicPr>
            <p:cNvPr id="700" name="Google Shape;700;p17"/>
            <p:cNvPicPr preferRelativeResize="0"/>
            <p:nvPr/>
          </p:nvPicPr>
          <p:blipFill rotWithShape="1">
            <a:blip r:embed="rId2">
              <a:alphaModFix/>
            </a:blip>
            <a:srcRect l="16960" t="24718" r="7121" b="26177"/>
            <a:stretch/>
          </p:blipFill>
          <p:spPr>
            <a:xfrm>
              <a:off x="8278550" y="-392375"/>
              <a:ext cx="2441950" cy="1863749"/>
            </a:xfrm>
            <a:prstGeom prst="rect">
              <a:avLst/>
            </a:prstGeom>
            <a:noFill/>
            <a:ln>
              <a:noFill/>
            </a:ln>
          </p:spPr>
        </p:pic>
        <p:grpSp>
          <p:nvGrpSpPr>
            <p:cNvPr id="701" name="Google Shape;701;p17"/>
            <p:cNvGrpSpPr/>
            <p:nvPr/>
          </p:nvGrpSpPr>
          <p:grpSpPr>
            <a:xfrm rot="5400000">
              <a:off x="7714062" y="-991384"/>
              <a:ext cx="1433417" cy="2584783"/>
              <a:chOff x="-363163" y="-645596"/>
              <a:chExt cx="1433417" cy="2584783"/>
            </a:xfrm>
          </p:grpSpPr>
          <p:grpSp>
            <p:nvGrpSpPr>
              <p:cNvPr id="702" name="Google Shape;702;p17"/>
              <p:cNvGrpSpPr/>
              <p:nvPr/>
            </p:nvGrpSpPr>
            <p:grpSpPr>
              <a:xfrm rot="10800000">
                <a:off x="-64595" y="-645596"/>
                <a:ext cx="1134849" cy="2370191"/>
                <a:chOff x="-575575" y="3685599"/>
                <a:chExt cx="1421048" cy="2967932"/>
              </a:xfrm>
            </p:grpSpPr>
            <p:sp>
              <p:nvSpPr>
                <p:cNvPr id="703" name="Google Shape;703;p17"/>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7"/>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17"/>
              <p:cNvGrpSpPr/>
              <p:nvPr/>
            </p:nvGrpSpPr>
            <p:grpSpPr>
              <a:xfrm rot="-2700000" flipH="1">
                <a:off x="-216370" y="1084101"/>
                <a:ext cx="708093" cy="708493"/>
                <a:chOff x="3678700" y="407275"/>
                <a:chExt cx="708100" cy="708500"/>
              </a:xfrm>
            </p:grpSpPr>
            <p:sp>
              <p:nvSpPr>
                <p:cNvPr id="708" name="Google Shape;708;p1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 name="Google Shape;715;p17"/>
            <p:cNvGrpSpPr/>
            <p:nvPr/>
          </p:nvGrpSpPr>
          <p:grpSpPr>
            <a:xfrm rot="10800000">
              <a:off x="6566100" y="233963"/>
              <a:ext cx="4558967" cy="134100"/>
              <a:chOff x="796100" y="3019701"/>
              <a:chExt cx="4558967" cy="134100"/>
            </a:xfrm>
          </p:grpSpPr>
          <p:sp>
            <p:nvSpPr>
              <p:cNvPr id="716" name="Google Shape;716;p1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 name="Google Shape;717;p1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718" name="Google Shape;718;p1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0_1_1_1">
    <p:spTree>
      <p:nvGrpSpPr>
        <p:cNvPr id="1" name="Shape 719"/>
        <p:cNvGrpSpPr/>
        <p:nvPr/>
      </p:nvGrpSpPr>
      <p:grpSpPr>
        <a:xfrm>
          <a:off x="0" y="0"/>
          <a:ext cx="0" cy="0"/>
          <a:chOff x="0" y="0"/>
          <a:chExt cx="0" cy="0"/>
        </a:xfrm>
      </p:grpSpPr>
      <p:grpSp>
        <p:nvGrpSpPr>
          <p:cNvPr id="720" name="Google Shape;720;p18"/>
          <p:cNvGrpSpPr/>
          <p:nvPr/>
        </p:nvGrpSpPr>
        <p:grpSpPr>
          <a:xfrm>
            <a:off x="5404975" y="2221118"/>
            <a:ext cx="4263000" cy="3617400"/>
            <a:chOff x="5328775" y="2221118"/>
            <a:chExt cx="4263000" cy="3617400"/>
          </a:xfrm>
        </p:grpSpPr>
        <p:sp>
          <p:nvSpPr>
            <p:cNvPr id="721" name="Google Shape;721;p18"/>
            <p:cNvSpPr/>
            <p:nvPr/>
          </p:nvSpPr>
          <p:spPr>
            <a:xfrm>
              <a:off x="5328775" y="2221118"/>
              <a:ext cx="4263000" cy="3617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18"/>
            <p:cNvGrpSpPr/>
            <p:nvPr/>
          </p:nvGrpSpPr>
          <p:grpSpPr>
            <a:xfrm>
              <a:off x="7218100" y="4855088"/>
              <a:ext cx="931125" cy="525763"/>
              <a:chOff x="7218100" y="4855088"/>
              <a:chExt cx="931125" cy="525763"/>
            </a:xfrm>
          </p:grpSpPr>
          <p:grpSp>
            <p:nvGrpSpPr>
              <p:cNvPr id="723" name="Google Shape;723;p18"/>
              <p:cNvGrpSpPr/>
              <p:nvPr/>
            </p:nvGrpSpPr>
            <p:grpSpPr>
              <a:xfrm>
                <a:off x="7710025" y="4941750"/>
                <a:ext cx="439200" cy="439100"/>
                <a:chOff x="1101075" y="2142375"/>
                <a:chExt cx="439200" cy="439100"/>
              </a:xfrm>
            </p:grpSpPr>
            <p:sp>
              <p:nvSpPr>
                <p:cNvPr id="724" name="Google Shape;724;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18"/>
              <p:cNvGrpSpPr/>
              <p:nvPr/>
            </p:nvGrpSpPr>
            <p:grpSpPr>
              <a:xfrm>
                <a:off x="7218100" y="4855088"/>
                <a:ext cx="439200" cy="439100"/>
                <a:chOff x="1101075" y="2142375"/>
                <a:chExt cx="439200" cy="439100"/>
              </a:xfrm>
            </p:grpSpPr>
            <p:sp>
              <p:nvSpPr>
                <p:cNvPr id="727" name="Google Shape;727;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9" name="Google Shape;72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30" name="Google Shape;730;p18"/>
          <p:cNvGrpSpPr/>
          <p:nvPr/>
        </p:nvGrpSpPr>
        <p:grpSpPr>
          <a:xfrm>
            <a:off x="-2175000" y="3012192"/>
            <a:ext cx="3701086" cy="3345172"/>
            <a:chOff x="-1886500" y="2599117"/>
            <a:chExt cx="3701086" cy="3345172"/>
          </a:xfrm>
        </p:grpSpPr>
        <p:pic>
          <p:nvPicPr>
            <p:cNvPr id="731" name="Google Shape;731;p18"/>
            <p:cNvPicPr preferRelativeResize="0"/>
            <p:nvPr/>
          </p:nvPicPr>
          <p:blipFill rotWithShape="1">
            <a:blip r:embed="rId2">
              <a:alphaModFix/>
            </a:blip>
            <a:srcRect l="16960" t="24718" r="7121" b="26177"/>
            <a:stretch/>
          </p:blipFill>
          <p:spPr>
            <a:xfrm rot="10800000">
              <a:off x="-1886500" y="3119537"/>
              <a:ext cx="3701086" cy="2824751"/>
            </a:xfrm>
            <a:prstGeom prst="rect">
              <a:avLst/>
            </a:prstGeom>
            <a:noFill/>
            <a:ln>
              <a:noFill/>
            </a:ln>
          </p:spPr>
        </p:pic>
        <p:sp>
          <p:nvSpPr>
            <p:cNvPr id="732" name="Google Shape;732;p18"/>
            <p:cNvSpPr/>
            <p:nvPr/>
          </p:nvSpPr>
          <p:spPr>
            <a:xfrm rot="10800000">
              <a:off x="-402274" y="2599117"/>
              <a:ext cx="1201697" cy="2824744"/>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8"/>
            <p:cNvSpPr/>
            <p:nvPr/>
          </p:nvSpPr>
          <p:spPr>
            <a:xfrm rot="10800000">
              <a:off x="-207237" y="2599870"/>
              <a:ext cx="1201697" cy="2824744"/>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18"/>
            <p:cNvGrpSpPr/>
            <p:nvPr/>
          </p:nvGrpSpPr>
          <p:grpSpPr>
            <a:xfrm rot="10800000">
              <a:off x="-37979" y="5013439"/>
              <a:ext cx="134004" cy="134004"/>
              <a:chOff x="8356813" y="1074288"/>
              <a:chExt cx="351900" cy="351900"/>
            </a:xfrm>
          </p:grpSpPr>
          <p:sp>
            <p:nvSpPr>
              <p:cNvPr id="735" name="Google Shape;735;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8"/>
            <p:cNvGrpSpPr/>
            <p:nvPr/>
          </p:nvGrpSpPr>
          <p:grpSpPr>
            <a:xfrm rot="10800000">
              <a:off x="447446" y="4173589"/>
              <a:ext cx="134004" cy="134004"/>
              <a:chOff x="8356813" y="1074288"/>
              <a:chExt cx="351900" cy="351900"/>
            </a:xfrm>
          </p:grpSpPr>
          <p:sp>
            <p:nvSpPr>
              <p:cNvPr id="738" name="Google Shape;738;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18"/>
            <p:cNvGrpSpPr/>
            <p:nvPr/>
          </p:nvGrpSpPr>
          <p:grpSpPr>
            <a:xfrm rot="10800000">
              <a:off x="539621" y="2985514"/>
              <a:ext cx="134004" cy="134004"/>
              <a:chOff x="8356813" y="1074288"/>
              <a:chExt cx="351900" cy="351900"/>
            </a:xfrm>
          </p:grpSpPr>
          <p:sp>
            <p:nvSpPr>
              <p:cNvPr id="741" name="Google Shape;741;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 name="Google Shape;743;p18"/>
          <p:cNvGrpSpPr/>
          <p:nvPr/>
        </p:nvGrpSpPr>
        <p:grpSpPr>
          <a:xfrm>
            <a:off x="5928900" y="-249669"/>
            <a:ext cx="5688165" cy="3493826"/>
            <a:chOff x="5852700" y="-249669"/>
            <a:chExt cx="5688165" cy="3493826"/>
          </a:xfrm>
        </p:grpSpPr>
        <p:grpSp>
          <p:nvGrpSpPr>
            <p:cNvPr id="744" name="Google Shape;744;p18"/>
            <p:cNvGrpSpPr/>
            <p:nvPr/>
          </p:nvGrpSpPr>
          <p:grpSpPr>
            <a:xfrm>
              <a:off x="8783705" y="1899359"/>
              <a:ext cx="402160" cy="1344798"/>
              <a:chOff x="8668555" y="1976884"/>
              <a:chExt cx="402160" cy="1344798"/>
            </a:xfrm>
          </p:grpSpPr>
          <p:sp>
            <p:nvSpPr>
              <p:cNvPr id="745" name="Google Shape;745;p18"/>
              <p:cNvSpPr/>
              <p:nvPr/>
            </p:nvSpPr>
            <p:spPr>
              <a:xfrm flipH="1">
                <a:off x="8823846" y="2094964"/>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flipH="1">
                <a:off x="8668555" y="19768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8"/>
            <p:cNvGrpSpPr/>
            <p:nvPr/>
          </p:nvGrpSpPr>
          <p:grpSpPr>
            <a:xfrm>
              <a:off x="8598675" y="1421188"/>
              <a:ext cx="904666" cy="726121"/>
              <a:chOff x="7945225" y="4302000"/>
              <a:chExt cx="904666" cy="726121"/>
            </a:xfrm>
          </p:grpSpPr>
          <p:sp>
            <p:nvSpPr>
              <p:cNvPr id="748" name="Google Shape;748;p1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8"/>
            <p:cNvGrpSpPr/>
            <p:nvPr/>
          </p:nvGrpSpPr>
          <p:grpSpPr>
            <a:xfrm rot="10800000" flipH="1">
              <a:off x="7579756" y="-249669"/>
              <a:ext cx="2601921" cy="2438355"/>
              <a:chOff x="7340128" y="2866613"/>
              <a:chExt cx="2439225" cy="2438355"/>
            </a:xfrm>
          </p:grpSpPr>
          <p:sp>
            <p:nvSpPr>
              <p:cNvPr id="752" name="Google Shape;752;p18"/>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8"/>
            <p:cNvSpPr/>
            <p:nvPr/>
          </p:nvSpPr>
          <p:spPr>
            <a:xfrm rot="5400000" flipH="1">
              <a:off x="6551329"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18"/>
            <p:cNvGrpSpPr/>
            <p:nvPr/>
          </p:nvGrpSpPr>
          <p:grpSpPr>
            <a:xfrm>
              <a:off x="6917731" y="246011"/>
              <a:ext cx="4623133" cy="134070"/>
              <a:chOff x="6917731" y="246011"/>
              <a:chExt cx="4623133" cy="134070"/>
            </a:xfrm>
          </p:grpSpPr>
          <p:sp>
            <p:nvSpPr>
              <p:cNvPr id="756" name="Google Shape;756;p18"/>
              <p:cNvSpPr/>
              <p:nvPr/>
            </p:nvSpPr>
            <p:spPr>
              <a:xfrm flipH="1">
                <a:off x="6917731" y="246011"/>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flipH="1">
                <a:off x="6947845" y="276153"/>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 name="Google Shape;758;p18"/>
              <p:cNvCxnSpPr/>
              <p:nvPr/>
            </p:nvCxnSpPr>
            <p:spPr>
              <a:xfrm rot="10800000">
                <a:off x="7013865" y="313050"/>
                <a:ext cx="45270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759"/>
        <p:cNvGrpSpPr/>
        <p:nvPr/>
      </p:nvGrpSpPr>
      <p:grpSpPr>
        <a:xfrm>
          <a:off x="0" y="0"/>
          <a:ext cx="0" cy="0"/>
          <a:chOff x="0" y="0"/>
          <a:chExt cx="0" cy="0"/>
        </a:xfrm>
      </p:grpSpPr>
      <p:sp>
        <p:nvSpPr>
          <p:cNvPr id="760" name="Google Shape;76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61" name="Google Shape;761;p19"/>
          <p:cNvSpPr txBox="1">
            <a:spLocks noGrp="1"/>
          </p:cNvSpPr>
          <p:nvPr>
            <p:ph type="subTitle" idx="1"/>
          </p:nvPr>
        </p:nvSpPr>
        <p:spPr>
          <a:xfrm>
            <a:off x="4881006"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2" name="Google Shape;762;p19"/>
          <p:cNvSpPr txBox="1">
            <a:spLocks noGrp="1"/>
          </p:cNvSpPr>
          <p:nvPr>
            <p:ph type="subTitle" idx="2"/>
          </p:nvPr>
        </p:nvSpPr>
        <p:spPr>
          <a:xfrm>
            <a:off x="720000"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63" name="Google Shape;763;p19"/>
          <p:cNvGrpSpPr/>
          <p:nvPr/>
        </p:nvGrpSpPr>
        <p:grpSpPr>
          <a:xfrm>
            <a:off x="-96329" y="4888563"/>
            <a:ext cx="1590408" cy="88125"/>
            <a:chOff x="124624" y="4953514"/>
            <a:chExt cx="1137387" cy="88142"/>
          </a:xfrm>
        </p:grpSpPr>
        <p:sp>
          <p:nvSpPr>
            <p:cNvPr id="764" name="Google Shape;764;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9"/>
          <p:cNvGrpSpPr/>
          <p:nvPr/>
        </p:nvGrpSpPr>
        <p:grpSpPr>
          <a:xfrm>
            <a:off x="6883700" y="1385725"/>
            <a:ext cx="4028179" cy="5283555"/>
            <a:chOff x="6883700" y="1385725"/>
            <a:chExt cx="4028179" cy="5283555"/>
          </a:xfrm>
        </p:grpSpPr>
        <p:sp>
          <p:nvSpPr>
            <p:cNvPr id="767" name="Google Shape;767;p19"/>
            <p:cNvSpPr/>
            <p:nvPr/>
          </p:nvSpPr>
          <p:spPr>
            <a:xfrm>
              <a:off x="6883700" y="14075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9"/>
            <p:cNvSpPr/>
            <p:nvPr/>
          </p:nvSpPr>
          <p:spPr>
            <a:xfrm>
              <a:off x="7842318" y="13857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9"/>
            <p:cNvSpPr/>
            <p:nvPr/>
          </p:nvSpPr>
          <p:spPr>
            <a:xfrm>
              <a:off x="7734200" y="2571774"/>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9"/>
            <p:cNvSpPr/>
            <p:nvPr/>
          </p:nvSpPr>
          <p:spPr>
            <a:xfrm>
              <a:off x="7758564" y="15500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19"/>
          <p:cNvGrpSpPr/>
          <p:nvPr/>
        </p:nvGrpSpPr>
        <p:grpSpPr>
          <a:xfrm>
            <a:off x="4598006" y="-1699037"/>
            <a:ext cx="5579794" cy="3203424"/>
            <a:chOff x="4521806" y="-1546637"/>
            <a:chExt cx="5579794" cy="3203424"/>
          </a:xfrm>
        </p:grpSpPr>
        <p:grpSp>
          <p:nvGrpSpPr>
            <p:cNvPr id="772" name="Google Shape;772;p19"/>
            <p:cNvGrpSpPr/>
            <p:nvPr/>
          </p:nvGrpSpPr>
          <p:grpSpPr>
            <a:xfrm>
              <a:off x="4619858" y="-154439"/>
              <a:ext cx="916824" cy="700199"/>
              <a:chOff x="4619858" y="-154439"/>
              <a:chExt cx="916824" cy="700199"/>
            </a:xfrm>
          </p:grpSpPr>
          <p:sp>
            <p:nvSpPr>
              <p:cNvPr id="773" name="Google Shape;773;p19"/>
              <p:cNvSpPr/>
              <p:nvPr/>
            </p:nvSpPr>
            <p:spPr>
              <a:xfrm>
                <a:off x="4823308" y="126723"/>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9"/>
              <p:cNvSpPr/>
              <p:nvPr/>
            </p:nvSpPr>
            <p:spPr>
              <a:xfrm>
                <a:off x="4619858" y="-114577"/>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9"/>
              <p:cNvSpPr/>
              <p:nvPr/>
            </p:nvSpPr>
            <p:spPr>
              <a:xfrm>
                <a:off x="5052808" y="-154439"/>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6" name="Google Shape;776;p19"/>
            <p:cNvPicPr preferRelativeResize="0"/>
            <p:nvPr/>
          </p:nvPicPr>
          <p:blipFill rotWithShape="1">
            <a:blip r:embed="rId2">
              <a:alphaModFix/>
            </a:blip>
            <a:srcRect l="16960" t="24718" r="7121" b="26177"/>
            <a:stretch/>
          </p:blipFill>
          <p:spPr>
            <a:xfrm>
              <a:off x="5904350" y="-1546637"/>
              <a:ext cx="4197251" cy="3203424"/>
            </a:xfrm>
            <a:prstGeom prst="rect">
              <a:avLst/>
            </a:prstGeom>
            <a:noFill/>
            <a:ln>
              <a:noFill/>
            </a:ln>
          </p:spPr>
        </p:pic>
        <p:sp>
          <p:nvSpPr>
            <p:cNvPr id="777" name="Google Shape;777;p19"/>
            <p:cNvSpPr/>
            <p:nvPr/>
          </p:nvSpPr>
          <p:spPr>
            <a:xfrm rot="-5400000">
              <a:off x="5282845" y="-10589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9"/>
            <p:cNvSpPr/>
            <p:nvPr/>
          </p:nvSpPr>
          <p:spPr>
            <a:xfrm rot="-5400000">
              <a:off x="5282230" y="-899603"/>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19"/>
            <p:cNvGrpSpPr/>
            <p:nvPr/>
          </p:nvGrpSpPr>
          <p:grpSpPr>
            <a:xfrm rot="10800000">
              <a:off x="8323180" y="210225"/>
              <a:ext cx="1493503" cy="88125"/>
              <a:chOff x="124624" y="4953514"/>
              <a:chExt cx="1137387" cy="88142"/>
            </a:xfrm>
          </p:grpSpPr>
          <p:sp>
            <p:nvSpPr>
              <p:cNvPr id="780" name="Google Shape;780;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19"/>
            <p:cNvGrpSpPr/>
            <p:nvPr/>
          </p:nvGrpSpPr>
          <p:grpSpPr>
            <a:xfrm>
              <a:off x="4619231" y="-32636"/>
              <a:ext cx="254987" cy="255131"/>
              <a:chOff x="3678700" y="407275"/>
              <a:chExt cx="708100" cy="708500"/>
            </a:xfrm>
          </p:grpSpPr>
          <p:sp>
            <p:nvSpPr>
              <p:cNvPr id="783" name="Google Shape;783;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9"/>
            <p:cNvGrpSpPr/>
            <p:nvPr/>
          </p:nvGrpSpPr>
          <p:grpSpPr>
            <a:xfrm>
              <a:off x="4521806" y="126714"/>
              <a:ext cx="254987" cy="255131"/>
              <a:chOff x="3678700" y="407275"/>
              <a:chExt cx="708100" cy="708500"/>
            </a:xfrm>
          </p:grpSpPr>
          <p:sp>
            <p:nvSpPr>
              <p:cNvPr id="791" name="Google Shape;791;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11"/>
        <p:cNvGrpSpPr/>
        <p:nvPr/>
      </p:nvGrpSpPr>
      <p:grpSpPr>
        <a:xfrm>
          <a:off x="0" y="0"/>
          <a:ext cx="0" cy="0"/>
          <a:chOff x="0" y="0"/>
          <a:chExt cx="0" cy="0"/>
        </a:xfrm>
      </p:grpSpPr>
      <p:sp>
        <p:nvSpPr>
          <p:cNvPr id="1112" name="Google Shape;1112;p25"/>
          <p:cNvSpPr txBox="1">
            <a:spLocks noGrp="1"/>
          </p:cNvSpPr>
          <p:nvPr>
            <p:ph type="subTitle" idx="1"/>
          </p:nvPr>
        </p:nvSpPr>
        <p:spPr>
          <a:xfrm>
            <a:off x="720000"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3" name="Google Shape;1113;p25"/>
          <p:cNvSpPr txBox="1">
            <a:spLocks noGrp="1"/>
          </p:cNvSpPr>
          <p:nvPr>
            <p:ph type="subTitle" idx="2"/>
          </p:nvPr>
        </p:nvSpPr>
        <p:spPr>
          <a:xfrm>
            <a:off x="3584484"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4" name="Google Shape;1114;p25"/>
          <p:cNvSpPr txBox="1">
            <a:spLocks noGrp="1"/>
          </p:cNvSpPr>
          <p:nvPr>
            <p:ph type="subTitle" idx="3"/>
          </p:nvPr>
        </p:nvSpPr>
        <p:spPr>
          <a:xfrm>
            <a:off x="6448975"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5" name="Google Shape;111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6" name="Google Shape;1116;p25"/>
          <p:cNvSpPr txBox="1">
            <a:spLocks noGrp="1"/>
          </p:cNvSpPr>
          <p:nvPr>
            <p:ph type="subTitle" idx="4"/>
          </p:nvPr>
        </p:nvSpPr>
        <p:spPr>
          <a:xfrm>
            <a:off x="720000"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7" name="Google Shape;1117;p25"/>
          <p:cNvSpPr txBox="1">
            <a:spLocks noGrp="1"/>
          </p:cNvSpPr>
          <p:nvPr>
            <p:ph type="subTitle" idx="5"/>
          </p:nvPr>
        </p:nvSpPr>
        <p:spPr>
          <a:xfrm>
            <a:off x="3584483"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8" name="Google Shape;1118;p25"/>
          <p:cNvSpPr txBox="1">
            <a:spLocks noGrp="1"/>
          </p:cNvSpPr>
          <p:nvPr>
            <p:ph type="subTitle" idx="6"/>
          </p:nvPr>
        </p:nvSpPr>
        <p:spPr>
          <a:xfrm>
            <a:off x="6448972"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9" name="Google Shape;1119;p25"/>
          <p:cNvSpPr>
            <a:spLocks noGrp="1"/>
          </p:cNvSpPr>
          <p:nvPr>
            <p:ph type="pic" idx="7"/>
          </p:nvPr>
        </p:nvSpPr>
        <p:spPr>
          <a:xfrm>
            <a:off x="720000" y="1236800"/>
            <a:ext cx="1981800" cy="1662300"/>
          </a:xfrm>
          <a:prstGeom prst="snip1Rect">
            <a:avLst>
              <a:gd name="adj" fmla="val 16667"/>
            </a:avLst>
          </a:prstGeom>
          <a:noFill/>
          <a:ln>
            <a:noFill/>
          </a:ln>
        </p:spPr>
      </p:sp>
      <p:sp>
        <p:nvSpPr>
          <p:cNvPr id="1120" name="Google Shape;1120;p25"/>
          <p:cNvSpPr>
            <a:spLocks noGrp="1"/>
          </p:cNvSpPr>
          <p:nvPr>
            <p:ph type="pic" idx="8"/>
          </p:nvPr>
        </p:nvSpPr>
        <p:spPr>
          <a:xfrm>
            <a:off x="3584475" y="1236800"/>
            <a:ext cx="1981800" cy="1662300"/>
          </a:xfrm>
          <a:prstGeom prst="snip1Rect">
            <a:avLst>
              <a:gd name="adj" fmla="val 16667"/>
            </a:avLst>
          </a:prstGeom>
          <a:noFill/>
          <a:ln>
            <a:noFill/>
          </a:ln>
        </p:spPr>
      </p:sp>
      <p:sp>
        <p:nvSpPr>
          <p:cNvPr id="1121" name="Google Shape;1121;p25"/>
          <p:cNvSpPr>
            <a:spLocks noGrp="1"/>
          </p:cNvSpPr>
          <p:nvPr>
            <p:ph type="pic" idx="9"/>
          </p:nvPr>
        </p:nvSpPr>
        <p:spPr>
          <a:xfrm>
            <a:off x="6448950" y="1236800"/>
            <a:ext cx="1981800" cy="1662300"/>
          </a:xfrm>
          <a:prstGeom prst="snip1Rect">
            <a:avLst>
              <a:gd name="adj" fmla="val 16667"/>
            </a:avLst>
          </a:prstGeom>
          <a:noFill/>
          <a:ln>
            <a:noFill/>
          </a:ln>
        </p:spPr>
      </p:sp>
      <p:grpSp>
        <p:nvGrpSpPr>
          <p:cNvPr id="1122" name="Google Shape;1122;p25"/>
          <p:cNvGrpSpPr/>
          <p:nvPr/>
        </p:nvGrpSpPr>
        <p:grpSpPr>
          <a:xfrm>
            <a:off x="-928041" y="3925887"/>
            <a:ext cx="2833357" cy="1517787"/>
            <a:chOff x="-623241" y="3849687"/>
            <a:chExt cx="2833357" cy="1517787"/>
          </a:xfrm>
        </p:grpSpPr>
        <p:grpSp>
          <p:nvGrpSpPr>
            <p:cNvPr id="1123" name="Google Shape;1123;p25"/>
            <p:cNvGrpSpPr/>
            <p:nvPr/>
          </p:nvGrpSpPr>
          <p:grpSpPr>
            <a:xfrm rot="5400000">
              <a:off x="-879113" y="4155104"/>
              <a:ext cx="1517787" cy="906953"/>
              <a:chOff x="-55500" y="4835979"/>
              <a:chExt cx="1517787" cy="906953"/>
            </a:xfrm>
          </p:grpSpPr>
          <p:sp>
            <p:nvSpPr>
              <p:cNvPr id="1124" name="Google Shape;1124;p25"/>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5"/>
            <p:cNvGrpSpPr/>
            <p:nvPr/>
          </p:nvGrpSpPr>
          <p:grpSpPr>
            <a:xfrm>
              <a:off x="-623241" y="3946426"/>
              <a:ext cx="2833357" cy="1421047"/>
              <a:chOff x="-677366" y="4067276"/>
              <a:chExt cx="2833357" cy="1421047"/>
            </a:xfrm>
          </p:grpSpPr>
          <p:sp>
            <p:nvSpPr>
              <p:cNvPr id="1129" name="Google Shape;1129;p25"/>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25"/>
              <p:cNvGrpSpPr/>
              <p:nvPr/>
            </p:nvGrpSpPr>
            <p:grpSpPr>
              <a:xfrm>
                <a:off x="317735" y="4614472"/>
                <a:ext cx="161977" cy="161940"/>
                <a:chOff x="1101075" y="2142375"/>
                <a:chExt cx="439200" cy="439100"/>
              </a:xfrm>
            </p:grpSpPr>
            <p:sp>
              <p:nvSpPr>
                <p:cNvPr id="1131" name="Google Shape;1131;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25"/>
              <p:cNvGrpSpPr/>
              <p:nvPr/>
            </p:nvGrpSpPr>
            <p:grpSpPr>
              <a:xfrm rot="10800000">
                <a:off x="1700151" y="5032693"/>
                <a:ext cx="161977" cy="161940"/>
                <a:chOff x="1101075" y="2142375"/>
                <a:chExt cx="439200" cy="439100"/>
              </a:xfrm>
            </p:grpSpPr>
            <p:sp>
              <p:nvSpPr>
                <p:cNvPr id="1134" name="Google Shape;1134;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6" name="Google Shape;1136;p25"/>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25"/>
          <p:cNvGrpSpPr/>
          <p:nvPr/>
        </p:nvGrpSpPr>
        <p:grpSpPr>
          <a:xfrm>
            <a:off x="6400125" y="-1754449"/>
            <a:ext cx="4189199" cy="3065874"/>
            <a:chOff x="6171525" y="-1678249"/>
            <a:chExt cx="4189199" cy="3065874"/>
          </a:xfrm>
        </p:grpSpPr>
        <p:sp>
          <p:nvSpPr>
            <p:cNvPr id="1138" name="Google Shape;1138;p25"/>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9" name="Google Shape;1139;p25"/>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140" name="Google Shape;1140;p25"/>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25"/>
            <p:cNvGrpSpPr/>
            <p:nvPr/>
          </p:nvGrpSpPr>
          <p:grpSpPr>
            <a:xfrm rot="-2700000">
              <a:off x="8302147" y="61289"/>
              <a:ext cx="582044" cy="582419"/>
              <a:chOff x="959750" y="3039275"/>
              <a:chExt cx="582050" cy="582425"/>
            </a:xfrm>
          </p:grpSpPr>
          <p:sp>
            <p:nvSpPr>
              <p:cNvPr id="1142" name="Google Shape;1142;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5"/>
            <p:cNvGrpSpPr/>
            <p:nvPr/>
          </p:nvGrpSpPr>
          <p:grpSpPr>
            <a:xfrm rot="-2700000">
              <a:off x="8551447" y="61289"/>
              <a:ext cx="582044" cy="582419"/>
              <a:chOff x="959750" y="3039275"/>
              <a:chExt cx="582050" cy="582425"/>
            </a:xfrm>
          </p:grpSpPr>
          <p:sp>
            <p:nvSpPr>
              <p:cNvPr id="1150" name="Google Shape;1150;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 name="Google Shape;1157;p25"/>
          <p:cNvGrpSpPr/>
          <p:nvPr/>
        </p:nvGrpSpPr>
        <p:grpSpPr>
          <a:xfrm rot="2700000">
            <a:off x="8945322" y="2352177"/>
            <a:ext cx="439196" cy="439096"/>
            <a:chOff x="1101075" y="2142375"/>
            <a:chExt cx="439200" cy="439100"/>
          </a:xfrm>
        </p:grpSpPr>
        <p:sp>
          <p:nvSpPr>
            <p:cNvPr id="1158" name="Google Shape;1158;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25"/>
          <p:cNvGrpSpPr/>
          <p:nvPr/>
        </p:nvGrpSpPr>
        <p:grpSpPr>
          <a:xfrm rot="10800000">
            <a:off x="4995775" y="180626"/>
            <a:ext cx="4558967" cy="134100"/>
            <a:chOff x="796100" y="3019701"/>
            <a:chExt cx="4558967" cy="134100"/>
          </a:xfrm>
        </p:grpSpPr>
        <p:sp>
          <p:nvSpPr>
            <p:cNvPr id="1161" name="Google Shape;1161;p2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 name="Google Shape;1162;p2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163" name="Google Shape;1163;p2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720000" y="1025725"/>
            <a:ext cx="1702500" cy="9936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200">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3"/>
          <p:cNvSpPr txBox="1">
            <a:spLocks noGrp="1"/>
          </p:cNvSpPr>
          <p:nvPr>
            <p:ph type="subTitle" idx="1"/>
          </p:nvPr>
        </p:nvSpPr>
        <p:spPr>
          <a:xfrm>
            <a:off x="720000" y="3252375"/>
            <a:ext cx="5598000" cy="4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9" name="Google Shape;99;p3"/>
          <p:cNvGrpSpPr/>
          <p:nvPr/>
        </p:nvGrpSpPr>
        <p:grpSpPr>
          <a:xfrm>
            <a:off x="-539206" y="-1717975"/>
            <a:ext cx="4397193" cy="4171657"/>
            <a:chOff x="-494406" y="-1584825"/>
            <a:chExt cx="4397193" cy="4171657"/>
          </a:xfrm>
        </p:grpSpPr>
        <p:grpSp>
          <p:nvGrpSpPr>
            <p:cNvPr id="100" name="Google Shape;100;p3"/>
            <p:cNvGrpSpPr/>
            <p:nvPr/>
          </p:nvGrpSpPr>
          <p:grpSpPr>
            <a:xfrm>
              <a:off x="-494406" y="-252396"/>
              <a:ext cx="1741563" cy="1288563"/>
              <a:chOff x="-494406" y="-252396"/>
              <a:chExt cx="1741563" cy="1288563"/>
            </a:xfrm>
          </p:grpSpPr>
          <p:sp>
            <p:nvSpPr>
              <p:cNvPr id="101" name="Google Shape;101;p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a:off x="245875" y="-51824"/>
              <a:ext cx="208200" cy="1824700"/>
              <a:chOff x="1040050" y="3812126"/>
              <a:chExt cx="208200" cy="1824700"/>
            </a:xfrm>
          </p:grpSpPr>
          <p:sp>
            <p:nvSpPr>
              <p:cNvPr id="104" name="Google Shape;104;p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a:off x="441574" y="-36652"/>
              <a:ext cx="699940" cy="478601"/>
              <a:chOff x="39722" y="4349021"/>
              <a:chExt cx="1061964" cy="726143"/>
            </a:xfrm>
          </p:grpSpPr>
          <p:grpSp>
            <p:nvGrpSpPr>
              <p:cNvPr id="107" name="Google Shape;107;p3"/>
              <p:cNvGrpSpPr/>
              <p:nvPr/>
            </p:nvGrpSpPr>
            <p:grpSpPr>
              <a:xfrm rot="2700000">
                <a:off x="140502" y="4460924"/>
                <a:ext cx="524584" cy="502337"/>
                <a:chOff x="1189791" y="-1767331"/>
                <a:chExt cx="904284" cy="865933"/>
              </a:xfrm>
            </p:grpSpPr>
            <p:sp>
              <p:nvSpPr>
                <p:cNvPr id="108" name="Google Shape;10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3"/>
                <p:cNvGrpSpPr/>
                <p:nvPr/>
              </p:nvGrpSpPr>
              <p:grpSpPr>
                <a:xfrm>
                  <a:off x="1232795" y="-1740829"/>
                  <a:ext cx="717621" cy="717392"/>
                  <a:chOff x="1483457" y="3953671"/>
                  <a:chExt cx="717621" cy="717392"/>
                </a:xfrm>
              </p:grpSpPr>
              <p:sp>
                <p:nvSpPr>
                  <p:cNvPr id="110" name="Google Shape;11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 name="Google Shape;11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955673" y="11"/>
              <a:ext cx="592576" cy="405260"/>
              <a:chOff x="39722" y="4349021"/>
              <a:chExt cx="1061964" cy="726143"/>
            </a:xfrm>
          </p:grpSpPr>
          <p:grpSp>
            <p:nvGrpSpPr>
              <p:cNvPr id="117" name="Google Shape;117;p3"/>
              <p:cNvGrpSpPr/>
              <p:nvPr/>
            </p:nvGrpSpPr>
            <p:grpSpPr>
              <a:xfrm rot="2700000">
                <a:off x="140502" y="4460924"/>
                <a:ext cx="524584" cy="502337"/>
                <a:chOff x="1189791" y="-1767331"/>
                <a:chExt cx="904284" cy="865933"/>
              </a:xfrm>
            </p:grpSpPr>
            <p:sp>
              <p:nvSpPr>
                <p:cNvPr id="118" name="Google Shape;11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1232795" y="-1740829"/>
                  <a:ext cx="717621" cy="717392"/>
                  <a:chOff x="1483457" y="3953671"/>
                  <a:chExt cx="717621" cy="717392"/>
                </a:xfrm>
              </p:grpSpPr>
              <p:sp>
                <p:nvSpPr>
                  <p:cNvPr id="120" name="Google Shape;12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1" y="621223"/>
              <a:ext cx="699940" cy="478601"/>
              <a:chOff x="39722" y="4349021"/>
              <a:chExt cx="1061964" cy="726143"/>
            </a:xfrm>
          </p:grpSpPr>
          <p:grpSp>
            <p:nvGrpSpPr>
              <p:cNvPr id="127" name="Google Shape;127;p3"/>
              <p:cNvGrpSpPr/>
              <p:nvPr/>
            </p:nvGrpSpPr>
            <p:grpSpPr>
              <a:xfrm rot="2700000">
                <a:off x="140502" y="4460924"/>
                <a:ext cx="524584" cy="502337"/>
                <a:chOff x="1189791" y="-1767331"/>
                <a:chExt cx="904284" cy="865933"/>
              </a:xfrm>
            </p:grpSpPr>
            <p:sp>
              <p:nvSpPr>
                <p:cNvPr id="128" name="Google Shape;12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3"/>
                <p:cNvGrpSpPr/>
                <p:nvPr/>
              </p:nvGrpSpPr>
              <p:grpSpPr>
                <a:xfrm>
                  <a:off x="1232795" y="-1740829"/>
                  <a:ext cx="717621" cy="717392"/>
                  <a:chOff x="1483457" y="3953671"/>
                  <a:chExt cx="717621" cy="717392"/>
                </a:xfrm>
              </p:grpSpPr>
              <p:sp>
                <p:nvSpPr>
                  <p:cNvPr id="130" name="Google Shape;13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 name="Google Shape;13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3"/>
            <p:cNvGrpSpPr/>
            <p:nvPr/>
          </p:nvGrpSpPr>
          <p:grpSpPr>
            <a:xfrm rot="-8100000">
              <a:off x="540898" y="-1172741"/>
              <a:ext cx="2552124" cy="3347490"/>
              <a:chOff x="2976325" y="908175"/>
              <a:chExt cx="4028179" cy="5283555"/>
            </a:xfrm>
          </p:grpSpPr>
          <p:sp>
            <p:nvSpPr>
              <p:cNvPr id="137" name="Google Shape;137;p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15"/>
        <p:cNvGrpSpPr/>
        <p:nvPr/>
      </p:nvGrpSpPr>
      <p:grpSpPr>
        <a:xfrm>
          <a:off x="0" y="0"/>
          <a:ext cx="0" cy="0"/>
          <a:chOff x="0" y="0"/>
          <a:chExt cx="0" cy="0"/>
        </a:xfrm>
      </p:grpSpPr>
      <p:sp>
        <p:nvSpPr>
          <p:cNvPr id="1216" name="Google Shape;1216;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17" name="Google Shape;1217;p27"/>
          <p:cNvSpPr txBox="1">
            <a:spLocks noGrp="1"/>
          </p:cNvSpPr>
          <p:nvPr>
            <p:ph type="subTitle" idx="1"/>
          </p:nvPr>
        </p:nvSpPr>
        <p:spPr>
          <a:xfrm>
            <a:off x="720000"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8" name="Google Shape;1218;p27"/>
          <p:cNvSpPr txBox="1">
            <a:spLocks noGrp="1"/>
          </p:cNvSpPr>
          <p:nvPr>
            <p:ph type="subTitle" idx="2"/>
          </p:nvPr>
        </p:nvSpPr>
        <p:spPr>
          <a:xfrm>
            <a:off x="3469872"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9" name="Google Shape;1219;p27"/>
          <p:cNvSpPr txBox="1">
            <a:spLocks noGrp="1"/>
          </p:cNvSpPr>
          <p:nvPr>
            <p:ph type="subTitle" idx="3"/>
          </p:nvPr>
        </p:nvSpPr>
        <p:spPr>
          <a:xfrm>
            <a:off x="720000"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0" name="Google Shape;1220;p27"/>
          <p:cNvSpPr txBox="1">
            <a:spLocks noGrp="1"/>
          </p:cNvSpPr>
          <p:nvPr>
            <p:ph type="subTitle" idx="4"/>
          </p:nvPr>
        </p:nvSpPr>
        <p:spPr>
          <a:xfrm>
            <a:off x="3469872"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1" name="Google Shape;1221;p27"/>
          <p:cNvSpPr txBox="1">
            <a:spLocks noGrp="1"/>
          </p:cNvSpPr>
          <p:nvPr>
            <p:ph type="subTitle" idx="5"/>
          </p:nvPr>
        </p:nvSpPr>
        <p:spPr>
          <a:xfrm>
            <a:off x="6219751"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2" name="Google Shape;1222;p27"/>
          <p:cNvSpPr txBox="1">
            <a:spLocks noGrp="1"/>
          </p:cNvSpPr>
          <p:nvPr>
            <p:ph type="subTitle" idx="6"/>
          </p:nvPr>
        </p:nvSpPr>
        <p:spPr>
          <a:xfrm>
            <a:off x="6219751"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3" name="Google Shape;1223;p27"/>
          <p:cNvSpPr txBox="1">
            <a:spLocks noGrp="1"/>
          </p:cNvSpPr>
          <p:nvPr>
            <p:ph type="subTitle" idx="7"/>
          </p:nvPr>
        </p:nvSpPr>
        <p:spPr>
          <a:xfrm>
            <a:off x="720000"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4" name="Google Shape;1224;p27"/>
          <p:cNvSpPr txBox="1">
            <a:spLocks noGrp="1"/>
          </p:cNvSpPr>
          <p:nvPr>
            <p:ph type="subTitle" idx="8"/>
          </p:nvPr>
        </p:nvSpPr>
        <p:spPr>
          <a:xfrm>
            <a:off x="3469873"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5" name="Google Shape;1225;p27"/>
          <p:cNvSpPr txBox="1">
            <a:spLocks noGrp="1"/>
          </p:cNvSpPr>
          <p:nvPr>
            <p:ph type="subTitle" idx="9"/>
          </p:nvPr>
        </p:nvSpPr>
        <p:spPr>
          <a:xfrm>
            <a:off x="720000"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6" name="Google Shape;1226;p27"/>
          <p:cNvSpPr txBox="1">
            <a:spLocks noGrp="1"/>
          </p:cNvSpPr>
          <p:nvPr>
            <p:ph type="subTitle" idx="13"/>
          </p:nvPr>
        </p:nvSpPr>
        <p:spPr>
          <a:xfrm>
            <a:off x="3469873"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7" name="Google Shape;1227;p27"/>
          <p:cNvSpPr txBox="1">
            <a:spLocks noGrp="1"/>
          </p:cNvSpPr>
          <p:nvPr>
            <p:ph type="subTitle" idx="14"/>
          </p:nvPr>
        </p:nvSpPr>
        <p:spPr>
          <a:xfrm>
            <a:off x="6219752"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8" name="Google Shape;1228;p27"/>
          <p:cNvSpPr txBox="1">
            <a:spLocks noGrp="1"/>
          </p:cNvSpPr>
          <p:nvPr>
            <p:ph type="subTitle" idx="15"/>
          </p:nvPr>
        </p:nvSpPr>
        <p:spPr>
          <a:xfrm>
            <a:off x="6219752"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229" name="Google Shape;1229;p27"/>
          <p:cNvGrpSpPr/>
          <p:nvPr/>
        </p:nvGrpSpPr>
        <p:grpSpPr>
          <a:xfrm>
            <a:off x="6102850" y="-1735180"/>
            <a:ext cx="4625025" cy="4171657"/>
            <a:chOff x="6026650" y="-1658980"/>
            <a:chExt cx="4625025" cy="4171657"/>
          </a:xfrm>
        </p:grpSpPr>
        <p:pic>
          <p:nvPicPr>
            <p:cNvPr id="1230" name="Google Shape;1230;p27"/>
            <p:cNvPicPr preferRelativeResize="0"/>
            <p:nvPr/>
          </p:nvPicPr>
          <p:blipFill rotWithShape="1">
            <a:blip r:embed="rId2">
              <a:alphaModFix/>
            </a:blip>
            <a:srcRect l="16960" t="24718" r="7121" b="26177"/>
            <a:stretch/>
          </p:blipFill>
          <p:spPr>
            <a:xfrm>
              <a:off x="7361325" y="-596625"/>
              <a:ext cx="2441950" cy="1863749"/>
            </a:xfrm>
            <a:prstGeom prst="rect">
              <a:avLst/>
            </a:prstGeom>
            <a:noFill/>
            <a:ln>
              <a:noFill/>
            </a:ln>
          </p:spPr>
        </p:pic>
        <p:grpSp>
          <p:nvGrpSpPr>
            <p:cNvPr id="1231" name="Google Shape;1231;p27"/>
            <p:cNvGrpSpPr/>
            <p:nvPr/>
          </p:nvGrpSpPr>
          <p:grpSpPr>
            <a:xfrm rot="-2700000" flipH="1">
              <a:off x="7289785" y="-1246897"/>
              <a:ext cx="2552124" cy="3347490"/>
              <a:chOff x="2976325" y="908175"/>
              <a:chExt cx="4028179" cy="5283555"/>
            </a:xfrm>
          </p:grpSpPr>
          <p:sp>
            <p:nvSpPr>
              <p:cNvPr id="1232" name="Google Shape;1232;p27"/>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27"/>
            <p:cNvGrpSpPr/>
            <p:nvPr/>
          </p:nvGrpSpPr>
          <p:grpSpPr>
            <a:xfrm>
              <a:off x="6026650" y="-49075"/>
              <a:ext cx="803471" cy="494095"/>
              <a:chOff x="6394675" y="-49075"/>
              <a:chExt cx="803471" cy="494095"/>
            </a:xfrm>
          </p:grpSpPr>
          <p:sp>
            <p:nvSpPr>
              <p:cNvPr id="1236" name="Google Shape;1236;p27"/>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 name="Google Shape;1238;p27"/>
          <p:cNvGrpSpPr/>
          <p:nvPr/>
        </p:nvGrpSpPr>
        <p:grpSpPr>
          <a:xfrm>
            <a:off x="-1089100" y="4200325"/>
            <a:ext cx="5368850" cy="1863749"/>
            <a:chOff x="-1089100" y="4200325"/>
            <a:chExt cx="5368850" cy="1863749"/>
          </a:xfrm>
        </p:grpSpPr>
        <p:grpSp>
          <p:nvGrpSpPr>
            <p:cNvPr id="1239" name="Google Shape;1239;p27"/>
            <p:cNvGrpSpPr/>
            <p:nvPr/>
          </p:nvGrpSpPr>
          <p:grpSpPr>
            <a:xfrm>
              <a:off x="-185037" y="4598363"/>
              <a:ext cx="904666" cy="726121"/>
              <a:chOff x="7945225" y="4302000"/>
              <a:chExt cx="904666" cy="726121"/>
            </a:xfrm>
          </p:grpSpPr>
          <p:sp>
            <p:nvSpPr>
              <p:cNvPr id="1240" name="Google Shape;1240;p2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3" name="Google Shape;1243;p27"/>
            <p:cNvPicPr preferRelativeResize="0"/>
            <p:nvPr/>
          </p:nvPicPr>
          <p:blipFill rotWithShape="1">
            <a:blip r:embed="rId2">
              <a:alphaModFix/>
            </a:blip>
            <a:srcRect l="16960" t="24718" r="7121" b="26177"/>
            <a:stretch/>
          </p:blipFill>
          <p:spPr>
            <a:xfrm>
              <a:off x="1837800" y="4200325"/>
              <a:ext cx="2441950" cy="1863749"/>
            </a:xfrm>
            <a:prstGeom prst="rect">
              <a:avLst/>
            </a:prstGeom>
            <a:noFill/>
            <a:ln>
              <a:noFill/>
            </a:ln>
          </p:spPr>
        </p:pic>
        <p:grpSp>
          <p:nvGrpSpPr>
            <p:cNvPr id="1244" name="Google Shape;1244;p27"/>
            <p:cNvGrpSpPr/>
            <p:nvPr/>
          </p:nvGrpSpPr>
          <p:grpSpPr>
            <a:xfrm rot="-2700000">
              <a:off x="390377" y="4688868"/>
              <a:ext cx="299453" cy="545119"/>
              <a:chOff x="-66426" y="1151064"/>
              <a:chExt cx="299455" cy="545125"/>
            </a:xfrm>
          </p:grpSpPr>
          <p:grpSp>
            <p:nvGrpSpPr>
              <p:cNvPr id="1245" name="Google Shape;1245;p27"/>
              <p:cNvGrpSpPr/>
              <p:nvPr/>
            </p:nvGrpSpPr>
            <p:grpSpPr>
              <a:xfrm>
                <a:off x="-66426" y="1396564"/>
                <a:ext cx="299455" cy="299625"/>
                <a:chOff x="3678700" y="407275"/>
                <a:chExt cx="708100" cy="708500"/>
              </a:xfrm>
            </p:grpSpPr>
            <p:sp>
              <p:nvSpPr>
                <p:cNvPr id="1246" name="Google Shape;1246;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7"/>
              <p:cNvGrpSpPr/>
              <p:nvPr/>
            </p:nvGrpSpPr>
            <p:grpSpPr>
              <a:xfrm>
                <a:off x="-66426" y="1151064"/>
                <a:ext cx="299455" cy="299625"/>
                <a:chOff x="3678700" y="407275"/>
                <a:chExt cx="708100" cy="708500"/>
              </a:xfrm>
            </p:grpSpPr>
            <p:sp>
              <p:nvSpPr>
                <p:cNvPr id="1254" name="Google Shape;1254;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 name="Google Shape;1261;p27"/>
            <p:cNvGrpSpPr/>
            <p:nvPr/>
          </p:nvGrpSpPr>
          <p:grpSpPr>
            <a:xfrm>
              <a:off x="-1089100" y="4894376"/>
              <a:ext cx="4558967" cy="134100"/>
              <a:chOff x="796100" y="3019701"/>
              <a:chExt cx="4558967" cy="134100"/>
            </a:xfrm>
          </p:grpSpPr>
          <p:sp>
            <p:nvSpPr>
              <p:cNvPr id="1262" name="Google Shape;1262;p2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 name="Google Shape;1263;p2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64" name="Google Shape;1264;p2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265"/>
        <p:cNvGrpSpPr/>
        <p:nvPr/>
      </p:nvGrpSpPr>
      <p:grpSpPr>
        <a:xfrm>
          <a:off x="0" y="0"/>
          <a:ext cx="0" cy="0"/>
          <a:chOff x="0" y="0"/>
          <a:chExt cx="0" cy="0"/>
        </a:xfrm>
      </p:grpSpPr>
      <p:sp>
        <p:nvSpPr>
          <p:cNvPr id="1266" name="Google Shape;1266;p28"/>
          <p:cNvSpPr txBox="1">
            <a:spLocks noGrp="1"/>
          </p:cNvSpPr>
          <p:nvPr>
            <p:ph type="title" hasCustomPrompt="1"/>
          </p:nvPr>
        </p:nvSpPr>
        <p:spPr>
          <a:xfrm>
            <a:off x="2358450" y="664988"/>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7" name="Google Shape;1267;p28"/>
          <p:cNvSpPr txBox="1">
            <a:spLocks noGrp="1"/>
          </p:cNvSpPr>
          <p:nvPr>
            <p:ph type="subTitle" idx="1"/>
          </p:nvPr>
        </p:nvSpPr>
        <p:spPr>
          <a:xfrm>
            <a:off x="2358450" y="1282313"/>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68" name="Google Shape;1268;p28"/>
          <p:cNvSpPr txBox="1">
            <a:spLocks noGrp="1"/>
          </p:cNvSpPr>
          <p:nvPr>
            <p:ph type="title" idx="2" hasCustomPrompt="1"/>
          </p:nvPr>
        </p:nvSpPr>
        <p:spPr>
          <a:xfrm>
            <a:off x="2358450" y="2027244"/>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9" name="Google Shape;1269;p28"/>
          <p:cNvSpPr txBox="1">
            <a:spLocks noGrp="1"/>
          </p:cNvSpPr>
          <p:nvPr>
            <p:ph type="subTitle" idx="3"/>
          </p:nvPr>
        </p:nvSpPr>
        <p:spPr>
          <a:xfrm>
            <a:off x="2358450" y="2645558"/>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0" name="Google Shape;1270;p28"/>
          <p:cNvSpPr txBox="1">
            <a:spLocks noGrp="1"/>
          </p:cNvSpPr>
          <p:nvPr>
            <p:ph type="title" idx="4" hasCustomPrompt="1"/>
          </p:nvPr>
        </p:nvSpPr>
        <p:spPr>
          <a:xfrm>
            <a:off x="2358450" y="3390475"/>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71" name="Google Shape;1271;p28"/>
          <p:cNvSpPr txBox="1">
            <a:spLocks noGrp="1"/>
          </p:cNvSpPr>
          <p:nvPr>
            <p:ph type="subTitle" idx="5"/>
          </p:nvPr>
        </p:nvSpPr>
        <p:spPr>
          <a:xfrm>
            <a:off x="2358450" y="4009779"/>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2" name="Google Shape;1272;p28"/>
          <p:cNvSpPr/>
          <p:nvPr/>
        </p:nvSpPr>
        <p:spPr>
          <a:xfrm>
            <a:off x="6751200" y="2645550"/>
            <a:ext cx="2925000" cy="2945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28"/>
          <p:cNvGrpSpPr/>
          <p:nvPr/>
        </p:nvGrpSpPr>
        <p:grpSpPr>
          <a:xfrm rot="5400000">
            <a:off x="8359950" y="-226050"/>
            <a:ext cx="439200" cy="439100"/>
            <a:chOff x="1101075" y="2142375"/>
            <a:chExt cx="439200" cy="439100"/>
          </a:xfrm>
        </p:grpSpPr>
        <p:sp>
          <p:nvSpPr>
            <p:cNvPr id="1274" name="Google Shape;1274;p2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8"/>
          <p:cNvGrpSpPr/>
          <p:nvPr/>
        </p:nvGrpSpPr>
        <p:grpSpPr>
          <a:xfrm>
            <a:off x="-903250" y="4838101"/>
            <a:ext cx="4558967" cy="134100"/>
            <a:chOff x="796100" y="3019701"/>
            <a:chExt cx="4558967" cy="134100"/>
          </a:xfrm>
        </p:grpSpPr>
        <p:sp>
          <p:nvSpPr>
            <p:cNvPr id="1277" name="Google Shape;1277;p2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 name="Google Shape;1278;p2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79" name="Google Shape;1279;p2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280"/>
        <p:cNvGrpSpPr/>
        <p:nvPr/>
      </p:nvGrpSpPr>
      <p:grpSpPr>
        <a:xfrm>
          <a:off x="0" y="0"/>
          <a:ext cx="0" cy="0"/>
          <a:chOff x="0" y="0"/>
          <a:chExt cx="0" cy="0"/>
        </a:xfrm>
      </p:grpSpPr>
      <p:sp>
        <p:nvSpPr>
          <p:cNvPr id="1281" name="Google Shape;1281;p29"/>
          <p:cNvSpPr txBox="1">
            <a:spLocks noGrp="1"/>
          </p:cNvSpPr>
          <p:nvPr>
            <p:ph type="title"/>
          </p:nvPr>
        </p:nvSpPr>
        <p:spPr>
          <a:xfrm>
            <a:off x="1157288" y="68527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2" name="Google Shape;1282;p29"/>
          <p:cNvSpPr txBox="1">
            <a:spLocks noGrp="1"/>
          </p:cNvSpPr>
          <p:nvPr>
            <p:ph type="subTitle" idx="1"/>
          </p:nvPr>
        </p:nvSpPr>
        <p:spPr>
          <a:xfrm>
            <a:off x="1157250" y="2203275"/>
            <a:ext cx="4448100" cy="1007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3" name="Google Shape;1283;p29"/>
          <p:cNvSpPr txBox="1">
            <a:spLocks noGrp="1"/>
          </p:cNvSpPr>
          <p:nvPr>
            <p:ph type="subTitle" idx="2"/>
          </p:nvPr>
        </p:nvSpPr>
        <p:spPr>
          <a:xfrm>
            <a:off x="1157250" y="1800075"/>
            <a:ext cx="4448100" cy="385800"/>
          </a:xfrm>
          <a:prstGeom prst="rect">
            <a:avLst/>
          </a:prstGeom>
        </p:spPr>
        <p:txBody>
          <a:bodyPr spcFirstLastPara="1" wrap="square" lIns="91425" tIns="91425" rIns="91425" bIns="91425" anchor="t" anchorCtr="0">
            <a:noAutofit/>
          </a:bodyPr>
          <a:lstStyle>
            <a:lvl1pPr lvl="0">
              <a:spcBef>
                <a:spcPts val="0"/>
              </a:spcBef>
              <a:spcAft>
                <a:spcPts val="0"/>
              </a:spcAft>
              <a:buSzPts val="2500"/>
              <a:buFont typeface="IBM Plex Mono"/>
              <a:buNone/>
              <a:defRPr sz="2000" b="1">
                <a:latin typeface="IBM Plex Mono"/>
                <a:ea typeface="IBM Plex Mono"/>
                <a:cs typeface="IBM Plex Mono"/>
                <a:sym typeface="IBM Plex Mon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4" name="Google Shape;1284;p29"/>
          <p:cNvSpPr txBox="1"/>
          <p:nvPr/>
        </p:nvSpPr>
        <p:spPr>
          <a:xfrm>
            <a:off x="1157300" y="3286450"/>
            <a:ext cx="5320200" cy="60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b="1">
                <a:solidFill>
                  <a:schemeClr val="dk1"/>
                </a:solidFill>
                <a:latin typeface="Poppins"/>
                <a:ea typeface="Poppins"/>
                <a:cs typeface="Poppins"/>
                <a:sym typeface="Poppins"/>
              </a:rPr>
              <a:t>CREDITS: </a:t>
            </a:r>
            <a:r>
              <a:rPr lang="en" sz="1200">
                <a:solidFill>
                  <a:schemeClr val="dk1"/>
                </a:solidFill>
                <a:latin typeface="Poppins"/>
                <a:ea typeface="Poppins"/>
                <a:cs typeface="Poppins"/>
                <a:sym typeface="Poppins"/>
              </a:rPr>
              <a:t>This presentation template was created by </a:t>
            </a:r>
            <a:r>
              <a:rPr lang="en" sz="1200" b="1" u="sng">
                <a:solidFill>
                  <a:schemeClr val="dk1"/>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200">
                <a:solidFill>
                  <a:schemeClr val="dk1"/>
                </a:solidFill>
                <a:latin typeface="Poppins"/>
                <a:ea typeface="Poppins"/>
                <a:cs typeface="Poppins"/>
                <a:sym typeface="Poppins"/>
              </a:rPr>
              <a:t>, and includes icons by </a:t>
            </a:r>
            <a:r>
              <a:rPr lang="en" sz="1200"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200">
                <a:solidFill>
                  <a:schemeClr val="dk1"/>
                </a:solidFill>
                <a:latin typeface="Poppins"/>
                <a:ea typeface="Poppins"/>
                <a:cs typeface="Poppins"/>
                <a:sym typeface="Poppins"/>
              </a:rPr>
              <a:t>, and infographics &amp; images by</a:t>
            </a:r>
            <a:r>
              <a:rPr lang="en" sz="1200" b="1">
                <a:solidFill>
                  <a:schemeClr val="dk1"/>
                </a:solidFill>
                <a:latin typeface="Poppins"/>
                <a:ea typeface="Poppins"/>
                <a:cs typeface="Poppins"/>
                <a:sym typeface="Poppins"/>
              </a:rPr>
              <a:t> </a:t>
            </a:r>
            <a:r>
              <a:rPr lang="en" sz="1200" b="1" u="sng">
                <a:solidFill>
                  <a:schemeClr val="dk1"/>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Poppins"/>
                <a:ea typeface="Poppins"/>
                <a:cs typeface="Poppins"/>
                <a:sym typeface="Poppins"/>
              </a:rPr>
              <a:t> </a:t>
            </a:r>
            <a:endParaRPr sz="1200" b="1" u="sng">
              <a:solidFill>
                <a:schemeClr val="dk1"/>
              </a:solidFill>
              <a:latin typeface="Poppins"/>
              <a:ea typeface="Poppins"/>
              <a:cs typeface="Poppins"/>
              <a:sym typeface="Poppins"/>
            </a:endParaRPr>
          </a:p>
        </p:txBody>
      </p:sp>
      <p:grpSp>
        <p:nvGrpSpPr>
          <p:cNvPr id="1285" name="Google Shape;1285;p29"/>
          <p:cNvGrpSpPr/>
          <p:nvPr/>
        </p:nvGrpSpPr>
        <p:grpSpPr>
          <a:xfrm>
            <a:off x="-291585" y="-494819"/>
            <a:ext cx="1448824" cy="2238804"/>
            <a:chOff x="-308635" y="-494819"/>
            <a:chExt cx="1448824" cy="2238804"/>
          </a:xfrm>
        </p:grpSpPr>
        <p:grpSp>
          <p:nvGrpSpPr>
            <p:cNvPr id="1286" name="Google Shape;1286;p29"/>
            <p:cNvGrpSpPr/>
            <p:nvPr/>
          </p:nvGrpSpPr>
          <p:grpSpPr>
            <a:xfrm>
              <a:off x="-275757" y="-242066"/>
              <a:ext cx="981772" cy="1986051"/>
              <a:chOff x="-293545" y="3454371"/>
              <a:chExt cx="981772" cy="1986051"/>
            </a:xfrm>
          </p:grpSpPr>
          <p:sp>
            <p:nvSpPr>
              <p:cNvPr id="1287" name="Google Shape;1287;p29"/>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9"/>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29"/>
            <p:cNvGrpSpPr/>
            <p:nvPr/>
          </p:nvGrpSpPr>
          <p:grpSpPr>
            <a:xfrm>
              <a:off x="364499" y="794648"/>
              <a:ext cx="699940" cy="478601"/>
              <a:chOff x="39722" y="4349021"/>
              <a:chExt cx="1061964" cy="726143"/>
            </a:xfrm>
          </p:grpSpPr>
          <p:grpSp>
            <p:nvGrpSpPr>
              <p:cNvPr id="1290" name="Google Shape;1290;p29"/>
              <p:cNvGrpSpPr/>
              <p:nvPr/>
            </p:nvGrpSpPr>
            <p:grpSpPr>
              <a:xfrm rot="2700000">
                <a:off x="140502" y="4460924"/>
                <a:ext cx="524584" cy="502337"/>
                <a:chOff x="1189791" y="-1767331"/>
                <a:chExt cx="904284" cy="865933"/>
              </a:xfrm>
            </p:grpSpPr>
            <p:sp>
              <p:nvSpPr>
                <p:cNvPr id="1291" name="Google Shape;1291;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29"/>
                <p:cNvGrpSpPr/>
                <p:nvPr/>
              </p:nvGrpSpPr>
              <p:grpSpPr>
                <a:xfrm>
                  <a:off x="1232795" y="-1740829"/>
                  <a:ext cx="717621" cy="717392"/>
                  <a:chOff x="1483457" y="3953671"/>
                  <a:chExt cx="717621" cy="717392"/>
                </a:xfrm>
              </p:grpSpPr>
              <p:sp>
                <p:nvSpPr>
                  <p:cNvPr id="1293" name="Google Shape;1293;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8" name="Google Shape;1298;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29"/>
            <p:cNvGrpSpPr/>
            <p:nvPr/>
          </p:nvGrpSpPr>
          <p:grpSpPr>
            <a:xfrm rot="-5400000">
              <a:off x="-460623" y="-342832"/>
              <a:ext cx="1351491" cy="1047516"/>
              <a:chOff x="-2460210" y="2758493"/>
              <a:chExt cx="1351491" cy="1047516"/>
            </a:xfrm>
          </p:grpSpPr>
          <p:sp>
            <p:nvSpPr>
              <p:cNvPr id="1300" name="Google Shape;1300;p29"/>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9"/>
            <p:cNvGrpSpPr/>
            <p:nvPr/>
          </p:nvGrpSpPr>
          <p:grpSpPr>
            <a:xfrm>
              <a:off x="440249" y="455173"/>
              <a:ext cx="699940" cy="478601"/>
              <a:chOff x="39722" y="4349021"/>
              <a:chExt cx="1061964" cy="726143"/>
            </a:xfrm>
          </p:grpSpPr>
          <p:grpSp>
            <p:nvGrpSpPr>
              <p:cNvPr id="1305" name="Google Shape;1305;p29"/>
              <p:cNvGrpSpPr/>
              <p:nvPr/>
            </p:nvGrpSpPr>
            <p:grpSpPr>
              <a:xfrm rot="2700000">
                <a:off x="140502" y="4460924"/>
                <a:ext cx="524584" cy="502337"/>
                <a:chOff x="1189791" y="-1767331"/>
                <a:chExt cx="904284" cy="865933"/>
              </a:xfrm>
            </p:grpSpPr>
            <p:sp>
              <p:nvSpPr>
                <p:cNvPr id="1306" name="Google Shape;130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29"/>
                <p:cNvGrpSpPr/>
                <p:nvPr/>
              </p:nvGrpSpPr>
              <p:grpSpPr>
                <a:xfrm>
                  <a:off x="1232795" y="-1740829"/>
                  <a:ext cx="717621" cy="717392"/>
                  <a:chOff x="1483457" y="3953671"/>
                  <a:chExt cx="717621" cy="717392"/>
                </a:xfrm>
              </p:grpSpPr>
              <p:sp>
                <p:nvSpPr>
                  <p:cNvPr id="1308" name="Google Shape;130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3" name="Google Shape;131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29"/>
            <p:cNvGrpSpPr/>
            <p:nvPr/>
          </p:nvGrpSpPr>
          <p:grpSpPr>
            <a:xfrm>
              <a:off x="-63826" y="511661"/>
              <a:ext cx="699940" cy="478601"/>
              <a:chOff x="39722" y="4349021"/>
              <a:chExt cx="1061964" cy="726143"/>
            </a:xfrm>
          </p:grpSpPr>
          <p:grpSp>
            <p:nvGrpSpPr>
              <p:cNvPr id="1315" name="Google Shape;1315;p29"/>
              <p:cNvGrpSpPr/>
              <p:nvPr/>
            </p:nvGrpSpPr>
            <p:grpSpPr>
              <a:xfrm rot="2700000">
                <a:off x="140502" y="4460924"/>
                <a:ext cx="524584" cy="502337"/>
                <a:chOff x="1189791" y="-1767331"/>
                <a:chExt cx="904284" cy="865933"/>
              </a:xfrm>
            </p:grpSpPr>
            <p:sp>
              <p:nvSpPr>
                <p:cNvPr id="1316" name="Google Shape;131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 name="Google Shape;1317;p29"/>
                <p:cNvGrpSpPr/>
                <p:nvPr/>
              </p:nvGrpSpPr>
              <p:grpSpPr>
                <a:xfrm>
                  <a:off x="1232795" y="-1740829"/>
                  <a:ext cx="717621" cy="717392"/>
                  <a:chOff x="1483457" y="3953671"/>
                  <a:chExt cx="717621" cy="717392"/>
                </a:xfrm>
              </p:grpSpPr>
              <p:sp>
                <p:nvSpPr>
                  <p:cNvPr id="1318" name="Google Shape;131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3" name="Google Shape;132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 name="Google Shape;1324;p29"/>
          <p:cNvGrpSpPr/>
          <p:nvPr/>
        </p:nvGrpSpPr>
        <p:grpSpPr>
          <a:xfrm>
            <a:off x="2659712" y="4275400"/>
            <a:ext cx="4952059" cy="2992224"/>
            <a:chOff x="2659712" y="4275400"/>
            <a:chExt cx="4952059" cy="2992224"/>
          </a:xfrm>
        </p:grpSpPr>
        <p:pic>
          <p:nvPicPr>
            <p:cNvPr id="1325" name="Google Shape;1325;p29"/>
            <p:cNvPicPr preferRelativeResize="0"/>
            <p:nvPr/>
          </p:nvPicPr>
          <p:blipFill rotWithShape="1">
            <a:blip r:embed="rId5">
              <a:alphaModFix/>
            </a:blip>
            <a:srcRect l="16960" t="24718" r="7121" b="26177"/>
            <a:stretch/>
          </p:blipFill>
          <p:spPr>
            <a:xfrm rot="10800000">
              <a:off x="2659712" y="4275400"/>
              <a:ext cx="3549051" cy="2992224"/>
            </a:xfrm>
            <a:prstGeom prst="rect">
              <a:avLst/>
            </a:prstGeom>
            <a:noFill/>
            <a:ln>
              <a:noFill/>
            </a:ln>
          </p:spPr>
        </p:pic>
        <p:grpSp>
          <p:nvGrpSpPr>
            <p:cNvPr id="1326" name="Google Shape;1326;p29"/>
            <p:cNvGrpSpPr/>
            <p:nvPr/>
          </p:nvGrpSpPr>
          <p:grpSpPr>
            <a:xfrm rot="-5400000">
              <a:off x="3258038" y="4413859"/>
              <a:ext cx="906953" cy="1517787"/>
              <a:chOff x="79748" y="2808602"/>
              <a:chExt cx="906953" cy="1517787"/>
            </a:xfrm>
          </p:grpSpPr>
          <p:sp>
            <p:nvSpPr>
              <p:cNvPr id="1327" name="Google Shape;1327;p29"/>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29"/>
            <p:cNvGrpSpPr/>
            <p:nvPr/>
          </p:nvGrpSpPr>
          <p:grpSpPr>
            <a:xfrm rot="5400000">
              <a:off x="5484569" y="3756062"/>
              <a:ext cx="1421047" cy="2833357"/>
              <a:chOff x="334358" y="2186737"/>
              <a:chExt cx="1421047" cy="2833357"/>
            </a:xfrm>
          </p:grpSpPr>
          <p:sp>
            <p:nvSpPr>
              <p:cNvPr id="1332" name="Google Shape;1332;p29"/>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29"/>
              <p:cNvGrpSpPr/>
              <p:nvPr/>
            </p:nvGrpSpPr>
            <p:grpSpPr>
              <a:xfrm rot="5400000">
                <a:off x="1046250" y="3181856"/>
                <a:ext cx="161977" cy="161940"/>
                <a:chOff x="1101075" y="2142375"/>
                <a:chExt cx="439200" cy="439100"/>
              </a:xfrm>
            </p:grpSpPr>
            <p:sp>
              <p:nvSpPr>
                <p:cNvPr id="1334" name="Google Shape;1334;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29"/>
              <p:cNvGrpSpPr/>
              <p:nvPr/>
            </p:nvGrpSpPr>
            <p:grpSpPr>
              <a:xfrm rot="-5400000">
                <a:off x="628029" y="4564272"/>
                <a:ext cx="161977" cy="161940"/>
                <a:chOff x="1101075" y="2142375"/>
                <a:chExt cx="439200" cy="439100"/>
              </a:xfrm>
            </p:grpSpPr>
            <p:sp>
              <p:nvSpPr>
                <p:cNvPr id="1337" name="Google Shape;1337;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0"/>
        <p:cNvGrpSpPr/>
        <p:nvPr/>
      </p:nvGrpSpPr>
      <p:grpSpPr>
        <a:xfrm>
          <a:off x="0" y="0"/>
          <a:ext cx="0" cy="0"/>
          <a:chOff x="0" y="0"/>
          <a:chExt cx="0" cy="0"/>
        </a:xfrm>
      </p:grpSpPr>
      <p:sp>
        <p:nvSpPr>
          <p:cNvPr id="141" name="Google Shape;1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4"/>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a:solidFill>
                  <a:srgbClr val="191919"/>
                </a:solidFill>
              </a:defRPr>
            </a:lvl1pPr>
            <a:lvl2pPr marL="914400" lvl="1"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a:endParaRPr/>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l="16960" t="24718" r="7121" b="26177"/>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10800000">
                <a:off x="7785196" y="3421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p:nvPr/>
          </p:nvSpPr>
          <p:spPr>
            <a:xfrm rot="5400000">
              <a:off x="8098189" y="-87718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a:off x="-132364"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4"/>
            <p:cNvSpPr/>
            <p:nvPr/>
          </p:nvSpPr>
          <p:spPr>
            <a:xfrm>
              <a:off x="152767" y="-5725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6579" y="-57316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
        <p:cNvGrpSpPr/>
        <p:nvPr/>
      </p:nvGrpSpPr>
      <p:grpSpPr>
        <a:xfrm>
          <a:off x="0" y="0"/>
          <a:ext cx="0" cy="0"/>
          <a:chOff x="0" y="0"/>
          <a:chExt cx="0" cy="0"/>
        </a:xfrm>
      </p:grpSpPr>
      <p:sp>
        <p:nvSpPr>
          <p:cNvPr id="175" name="Google Shape;17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5"/>
          <p:cNvSpPr txBox="1">
            <a:spLocks noGrp="1"/>
          </p:cNvSpPr>
          <p:nvPr>
            <p:ph type="subTitle" idx="1"/>
          </p:nvPr>
        </p:nvSpPr>
        <p:spPr>
          <a:xfrm>
            <a:off x="4999903"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7" name="Google Shape;177;p5"/>
          <p:cNvSpPr txBox="1">
            <a:spLocks noGrp="1"/>
          </p:cNvSpPr>
          <p:nvPr>
            <p:ph type="subTitle" idx="2"/>
          </p:nvPr>
        </p:nvSpPr>
        <p:spPr>
          <a:xfrm>
            <a:off x="1803800"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5"/>
          <p:cNvSpPr txBox="1">
            <a:spLocks noGrp="1"/>
          </p:cNvSpPr>
          <p:nvPr>
            <p:ph type="subTitle" idx="3"/>
          </p:nvPr>
        </p:nvSpPr>
        <p:spPr>
          <a:xfrm>
            <a:off x="4999908"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79" name="Google Shape;179;p5"/>
          <p:cNvSpPr txBox="1">
            <a:spLocks noGrp="1"/>
          </p:cNvSpPr>
          <p:nvPr>
            <p:ph type="subTitle" idx="4"/>
          </p:nvPr>
        </p:nvSpPr>
        <p:spPr>
          <a:xfrm>
            <a:off x="1803800"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80" name="Google Shape;180;p5"/>
          <p:cNvGrpSpPr/>
          <p:nvPr/>
        </p:nvGrpSpPr>
        <p:grpSpPr>
          <a:xfrm>
            <a:off x="7579113" y="-890399"/>
            <a:ext cx="2898275" cy="3032950"/>
            <a:chOff x="7198113" y="-890399"/>
            <a:chExt cx="2898275" cy="3032950"/>
          </a:xfrm>
        </p:grpSpPr>
        <p:pic>
          <p:nvPicPr>
            <p:cNvPr id="181" name="Google Shape;181;p5"/>
            <p:cNvPicPr preferRelativeResize="0"/>
            <p:nvPr/>
          </p:nvPicPr>
          <p:blipFill rotWithShape="1">
            <a:blip r:embed="rId2">
              <a:alphaModFix/>
            </a:blip>
            <a:srcRect l="16960" t="24718" r="7121" b="26177"/>
            <a:stretch/>
          </p:blipFill>
          <p:spPr>
            <a:xfrm rot="-5400000">
              <a:off x="7130775" y="-823062"/>
              <a:ext cx="3032950" cy="2898275"/>
            </a:xfrm>
            <a:prstGeom prst="rect">
              <a:avLst/>
            </a:prstGeom>
            <a:noFill/>
            <a:ln>
              <a:noFill/>
            </a:ln>
          </p:spPr>
        </p:pic>
        <p:grpSp>
          <p:nvGrpSpPr>
            <p:cNvPr id="182" name="Google Shape;182;p5"/>
            <p:cNvGrpSpPr/>
            <p:nvPr/>
          </p:nvGrpSpPr>
          <p:grpSpPr>
            <a:xfrm>
              <a:off x="8319318" y="-249682"/>
              <a:ext cx="1460040" cy="1171886"/>
              <a:chOff x="7945225" y="4302000"/>
              <a:chExt cx="904666" cy="726121"/>
            </a:xfrm>
          </p:grpSpPr>
          <p:sp>
            <p:nvSpPr>
              <p:cNvPr id="183" name="Google Shape;183;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 name="Google Shape;186;p5"/>
          <p:cNvGrpSpPr/>
          <p:nvPr/>
        </p:nvGrpSpPr>
        <p:grpSpPr>
          <a:xfrm>
            <a:off x="-613920" y="3693606"/>
            <a:ext cx="2048057" cy="2238804"/>
            <a:chOff x="-461520" y="3617406"/>
            <a:chExt cx="2048057" cy="2238804"/>
          </a:xfrm>
        </p:grpSpPr>
        <p:grpSp>
          <p:nvGrpSpPr>
            <p:cNvPr id="187" name="Google Shape;187;p5"/>
            <p:cNvGrpSpPr/>
            <p:nvPr/>
          </p:nvGrpSpPr>
          <p:grpSpPr>
            <a:xfrm>
              <a:off x="-461520" y="3617406"/>
              <a:ext cx="1916534" cy="2238804"/>
              <a:chOff x="-461520" y="3617406"/>
              <a:chExt cx="1916534" cy="2238804"/>
            </a:xfrm>
          </p:grpSpPr>
          <p:grpSp>
            <p:nvGrpSpPr>
              <p:cNvPr id="188" name="Google Shape;188;p5"/>
              <p:cNvGrpSpPr/>
              <p:nvPr/>
            </p:nvGrpSpPr>
            <p:grpSpPr>
              <a:xfrm flipH="1">
                <a:off x="-461520" y="4010132"/>
                <a:ext cx="1916534" cy="1538287"/>
                <a:chOff x="7945225" y="4302000"/>
                <a:chExt cx="904666" cy="726121"/>
              </a:xfrm>
            </p:grpSpPr>
            <p:sp>
              <p:nvSpPr>
                <p:cNvPr id="189" name="Google Shape;189;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309885" y="3617406"/>
                <a:ext cx="1448824" cy="2238804"/>
                <a:chOff x="-309885" y="3617406"/>
                <a:chExt cx="1448824" cy="2238804"/>
              </a:xfrm>
            </p:grpSpPr>
            <p:grpSp>
              <p:nvGrpSpPr>
                <p:cNvPr id="193" name="Google Shape;193;p5"/>
                <p:cNvGrpSpPr/>
                <p:nvPr/>
              </p:nvGrpSpPr>
              <p:grpSpPr>
                <a:xfrm>
                  <a:off x="-277007" y="3870159"/>
                  <a:ext cx="981772" cy="1986051"/>
                  <a:chOff x="-293545" y="3454371"/>
                  <a:chExt cx="981772" cy="1986051"/>
                </a:xfrm>
              </p:grpSpPr>
              <p:sp>
                <p:nvSpPr>
                  <p:cNvPr id="194" name="Google Shape;194;p5"/>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5"/>
                <p:cNvGrpSpPr/>
                <p:nvPr/>
              </p:nvGrpSpPr>
              <p:grpSpPr>
                <a:xfrm>
                  <a:off x="363249" y="4906873"/>
                  <a:ext cx="699940" cy="478601"/>
                  <a:chOff x="39722" y="4349021"/>
                  <a:chExt cx="1061964" cy="726143"/>
                </a:xfrm>
              </p:grpSpPr>
              <p:grpSp>
                <p:nvGrpSpPr>
                  <p:cNvPr id="197" name="Google Shape;197;p5"/>
                  <p:cNvGrpSpPr/>
                  <p:nvPr/>
                </p:nvGrpSpPr>
                <p:grpSpPr>
                  <a:xfrm rot="2700000">
                    <a:off x="140502" y="4460924"/>
                    <a:ext cx="524584" cy="502337"/>
                    <a:chOff x="1189791" y="-1767331"/>
                    <a:chExt cx="904284" cy="865933"/>
                  </a:xfrm>
                </p:grpSpPr>
                <p:sp>
                  <p:nvSpPr>
                    <p:cNvPr id="198" name="Google Shape;198;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5"/>
                    <p:cNvGrpSpPr/>
                    <p:nvPr/>
                  </p:nvGrpSpPr>
                  <p:grpSpPr>
                    <a:xfrm>
                      <a:off x="1232795" y="-1740829"/>
                      <a:ext cx="717621" cy="717392"/>
                      <a:chOff x="1483457" y="3953671"/>
                      <a:chExt cx="717621" cy="717392"/>
                    </a:xfrm>
                  </p:grpSpPr>
                  <p:sp>
                    <p:nvSpPr>
                      <p:cNvPr id="200" name="Google Shape;200;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rot="-5400000">
                  <a:off x="-461873" y="3769393"/>
                  <a:ext cx="1351491" cy="1047516"/>
                  <a:chOff x="-2460210" y="2758493"/>
                  <a:chExt cx="1351491" cy="1047516"/>
                </a:xfrm>
              </p:grpSpPr>
              <p:sp>
                <p:nvSpPr>
                  <p:cNvPr id="207" name="Google Shape;207;p5"/>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5"/>
                <p:cNvGrpSpPr/>
                <p:nvPr/>
              </p:nvGrpSpPr>
              <p:grpSpPr>
                <a:xfrm>
                  <a:off x="438999" y="4567398"/>
                  <a:ext cx="699940" cy="478601"/>
                  <a:chOff x="39722" y="4349021"/>
                  <a:chExt cx="1061964" cy="726143"/>
                </a:xfrm>
              </p:grpSpPr>
              <p:grpSp>
                <p:nvGrpSpPr>
                  <p:cNvPr id="212" name="Google Shape;212;p5"/>
                  <p:cNvGrpSpPr/>
                  <p:nvPr/>
                </p:nvGrpSpPr>
                <p:grpSpPr>
                  <a:xfrm rot="2700000">
                    <a:off x="140502" y="4460924"/>
                    <a:ext cx="524584" cy="502337"/>
                    <a:chOff x="1189791" y="-1767331"/>
                    <a:chExt cx="904284" cy="865933"/>
                  </a:xfrm>
                </p:grpSpPr>
                <p:sp>
                  <p:nvSpPr>
                    <p:cNvPr id="213" name="Google Shape;21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5"/>
                    <p:cNvGrpSpPr/>
                    <p:nvPr/>
                  </p:nvGrpSpPr>
                  <p:grpSpPr>
                    <a:xfrm>
                      <a:off x="1232795" y="-1740829"/>
                      <a:ext cx="717621" cy="717392"/>
                      <a:chOff x="1483457" y="3953671"/>
                      <a:chExt cx="717621" cy="717392"/>
                    </a:xfrm>
                  </p:grpSpPr>
                  <p:sp>
                    <p:nvSpPr>
                      <p:cNvPr id="215" name="Google Shape;21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0" name="Google Shape;22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65076" y="4623886"/>
                  <a:ext cx="699940" cy="478601"/>
                  <a:chOff x="39722" y="4349021"/>
                  <a:chExt cx="1061964" cy="726143"/>
                </a:xfrm>
              </p:grpSpPr>
              <p:grpSp>
                <p:nvGrpSpPr>
                  <p:cNvPr id="222" name="Google Shape;222;p5"/>
                  <p:cNvGrpSpPr/>
                  <p:nvPr/>
                </p:nvGrpSpPr>
                <p:grpSpPr>
                  <a:xfrm rot="2700000">
                    <a:off x="140502" y="4460924"/>
                    <a:ext cx="524584" cy="502337"/>
                    <a:chOff x="1189791" y="-1767331"/>
                    <a:chExt cx="904284" cy="865933"/>
                  </a:xfrm>
                </p:grpSpPr>
                <p:sp>
                  <p:nvSpPr>
                    <p:cNvPr id="223" name="Google Shape;22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5"/>
                    <p:cNvGrpSpPr/>
                    <p:nvPr/>
                  </p:nvGrpSpPr>
                  <p:grpSpPr>
                    <a:xfrm>
                      <a:off x="1232795" y="-1740829"/>
                      <a:ext cx="717621" cy="717392"/>
                      <a:chOff x="1483457" y="3953671"/>
                      <a:chExt cx="717621" cy="717392"/>
                    </a:xfrm>
                  </p:grpSpPr>
                  <p:sp>
                    <p:nvSpPr>
                      <p:cNvPr id="225" name="Google Shape;22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1" name="Google Shape;231;p5"/>
            <p:cNvGrpSpPr/>
            <p:nvPr/>
          </p:nvGrpSpPr>
          <p:grpSpPr>
            <a:xfrm rot="5400000">
              <a:off x="1147388" y="4839000"/>
              <a:ext cx="439200" cy="439100"/>
              <a:chOff x="1101075" y="2142375"/>
              <a:chExt cx="439200" cy="439100"/>
            </a:xfrm>
          </p:grpSpPr>
          <p:sp>
            <p:nvSpPr>
              <p:cNvPr id="232" name="Google Shape;232;p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 name="Google Shape;234;p5"/>
          <p:cNvGrpSpPr/>
          <p:nvPr/>
        </p:nvGrpSpPr>
        <p:grpSpPr>
          <a:xfrm>
            <a:off x="-2352525" y="-402069"/>
            <a:ext cx="5307515" cy="2438355"/>
            <a:chOff x="-2276325" y="-249669"/>
            <a:chExt cx="5307515" cy="2438355"/>
          </a:xfrm>
        </p:grpSpPr>
        <p:grpSp>
          <p:nvGrpSpPr>
            <p:cNvPr id="235" name="Google Shape;235;p5"/>
            <p:cNvGrpSpPr/>
            <p:nvPr/>
          </p:nvGrpSpPr>
          <p:grpSpPr>
            <a:xfrm rot="10800000">
              <a:off x="-1297788" y="-249669"/>
              <a:ext cx="2601921" cy="2438355"/>
              <a:chOff x="7340128" y="2866613"/>
              <a:chExt cx="2439225" cy="2438355"/>
            </a:xfrm>
          </p:grpSpPr>
          <p:sp>
            <p:nvSpPr>
              <p:cNvPr id="236" name="Google Shape;236;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5"/>
            <p:cNvSpPr/>
            <p:nvPr/>
          </p:nvSpPr>
          <p:spPr>
            <a:xfrm rot="-5400000">
              <a:off x="1755111"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5"/>
            <p:cNvGrpSpPr/>
            <p:nvPr/>
          </p:nvGrpSpPr>
          <p:grpSpPr>
            <a:xfrm>
              <a:off x="-2276325" y="245976"/>
              <a:ext cx="4558967" cy="134100"/>
              <a:chOff x="796100" y="3019701"/>
              <a:chExt cx="4558967" cy="134100"/>
            </a:xfrm>
          </p:grpSpPr>
          <p:sp>
            <p:nvSpPr>
              <p:cNvPr id="240" name="Google Shape;240;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2" name="Google Shape;242;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3" name="Google Shape;243;p5"/>
          <p:cNvGrpSpPr/>
          <p:nvPr/>
        </p:nvGrpSpPr>
        <p:grpSpPr>
          <a:xfrm>
            <a:off x="6795100" y="3095213"/>
            <a:ext cx="4558967" cy="2438355"/>
            <a:chOff x="6490300" y="2866613"/>
            <a:chExt cx="4558967" cy="2438355"/>
          </a:xfrm>
        </p:grpSpPr>
        <p:grpSp>
          <p:nvGrpSpPr>
            <p:cNvPr id="244" name="Google Shape;244;p5"/>
            <p:cNvGrpSpPr/>
            <p:nvPr/>
          </p:nvGrpSpPr>
          <p:grpSpPr>
            <a:xfrm>
              <a:off x="7340128" y="2866613"/>
              <a:ext cx="2439225" cy="2438355"/>
              <a:chOff x="7340128" y="2866613"/>
              <a:chExt cx="2439225" cy="2438355"/>
            </a:xfrm>
          </p:grpSpPr>
          <p:sp>
            <p:nvSpPr>
              <p:cNvPr id="245" name="Google Shape;245;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5"/>
            <p:cNvGrpSpPr/>
            <p:nvPr/>
          </p:nvGrpSpPr>
          <p:grpSpPr>
            <a:xfrm rot="10800000">
              <a:off x="6490300" y="4774026"/>
              <a:ext cx="4558967" cy="134100"/>
              <a:chOff x="796100" y="3019701"/>
              <a:chExt cx="4558967" cy="134100"/>
            </a:xfrm>
          </p:grpSpPr>
          <p:sp>
            <p:nvSpPr>
              <p:cNvPr id="248" name="Google Shape;248;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50" name="Google Shape;250;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1"/>
        <p:cNvGrpSpPr/>
        <p:nvPr/>
      </p:nvGrpSpPr>
      <p:grpSpPr>
        <a:xfrm>
          <a:off x="0" y="0"/>
          <a:ext cx="0" cy="0"/>
          <a:chOff x="0" y="0"/>
          <a:chExt cx="0" cy="0"/>
        </a:xfrm>
      </p:grpSpPr>
      <p:grpSp>
        <p:nvGrpSpPr>
          <p:cNvPr id="252" name="Google Shape;252;p6"/>
          <p:cNvGrpSpPr/>
          <p:nvPr/>
        </p:nvGrpSpPr>
        <p:grpSpPr>
          <a:xfrm rot="-8100000">
            <a:off x="-1629951" y="-1138306"/>
            <a:ext cx="3785189" cy="3043121"/>
            <a:chOff x="7103825" y="-713112"/>
            <a:chExt cx="3785226" cy="3043150"/>
          </a:xfrm>
        </p:grpSpPr>
        <p:sp>
          <p:nvSpPr>
            <p:cNvPr id="253" name="Google Shape;253;p6"/>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4" name="Google Shape;254;p6"/>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255" name="Google Shape;25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56" name="Google Shape;256;p6"/>
          <p:cNvGrpSpPr/>
          <p:nvPr/>
        </p:nvGrpSpPr>
        <p:grpSpPr>
          <a:xfrm>
            <a:off x="8106279" y="-844413"/>
            <a:ext cx="1791132" cy="2767833"/>
            <a:chOff x="8030079" y="-844413"/>
            <a:chExt cx="1791132" cy="2767833"/>
          </a:xfrm>
        </p:grpSpPr>
        <p:grpSp>
          <p:nvGrpSpPr>
            <p:cNvPr id="257" name="Google Shape;257;p6"/>
            <p:cNvGrpSpPr/>
            <p:nvPr/>
          </p:nvGrpSpPr>
          <p:grpSpPr>
            <a:xfrm rot="10800000">
              <a:off x="8566799" y="-844413"/>
              <a:ext cx="1213764" cy="2455355"/>
              <a:chOff x="-293545" y="3454371"/>
              <a:chExt cx="981772" cy="1986051"/>
            </a:xfrm>
          </p:grpSpPr>
          <p:sp>
            <p:nvSpPr>
              <p:cNvPr id="258" name="Google Shape;258;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a:off x="8123728" y="-262212"/>
              <a:ext cx="865288" cy="591661"/>
              <a:chOff x="39722" y="4349021"/>
              <a:chExt cx="1061964" cy="726143"/>
            </a:xfrm>
          </p:grpSpPr>
          <p:grpSp>
            <p:nvGrpSpPr>
              <p:cNvPr id="261" name="Google Shape;261;p6"/>
              <p:cNvGrpSpPr/>
              <p:nvPr/>
            </p:nvGrpSpPr>
            <p:grpSpPr>
              <a:xfrm rot="2700000">
                <a:off x="140502" y="4460924"/>
                <a:ext cx="524584" cy="502337"/>
                <a:chOff x="1189791" y="-1767331"/>
                <a:chExt cx="904284" cy="865933"/>
              </a:xfrm>
            </p:grpSpPr>
            <p:sp>
              <p:nvSpPr>
                <p:cNvPr id="262" name="Google Shape;262;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6"/>
                <p:cNvGrpSpPr/>
                <p:nvPr/>
              </p:nvGrpSpPr>
              <p:grpSpPr>
                <a:xfrm>
                  <a:off x="1232795" y="-1740829"/>
                  <a:ext cx="717621" cy="717392"/>
                  <a:chOff x="1483457" y="3953671"/>
                  <a:chExt cx="717621" cy="717392"/>
                </a:xfrm>
              </p:grpSpPr>
              <p:sp>
                <p:nvSpPr>
                  <p:cNvPr id="264" name="Google Shape;264;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9" name="Google Shape;269;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6"/>
            <p:cNvGrpSpPr/>
            <p:nvPr/>
          </p:nvGrpSpPr>
          <p:grpSpPr>
            <a:xfrm rot="5400000">
              <a:off x="8338264" y="440474"/>
              <a:ext cx="1670849" cy="1295044"/>
              <a:chOff x="-2460210" y="2758493"/>
              <a:chExt cx="1351491" cy="1047516"/>
            </a:xfrm>
          </p:grpSpPr>
          <p:sp>
            <p:nvSpPr>
              <p:cNvPr id="271" name="Google Shape;271;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6"/>
            <p:cNvGrpSpPr/>
            <p:nvPr/>
          </p:nvGrpSpPr>
          <p:grpSpPr>
            <a:xfrm rot="10800000">
              <a:off x="8030079" y="157481"/>
              <a:ext cx="865288" cy="591661"/>
              <a:chOff x="39722" y="4349021"/>
              <a:chExt cx="1061964" cy="726143"/>
            </a:xfrm>
          </p:grpSpPr>
          <p:grpSp>
            <p:nvGrpSpPr>
              <p:cNvPr id="276" name="Google Shape;276;p6"/>
              <p:cNvGrpSpPr/>
              <p:nvPr/>
            </p:nvGrpSpPr>
            <p:grpSpPr>
              <a:xfrm rot="2700000">
                <a:off x="140502" y="4460924"/>
                <a:ext cx="524584" cy="502337"/>
                <a:chOff x="1189791" y="-1767331"/>
                <a:chExt cx="904284" cy="865933"/>
              </a:xfrm>
            </p:grpSpPr>
            <p:sp>
              <p:nvSpPr>
                <p:cNvPr id="277" name="Google Shape;27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6"/>
                <p:cNvGrpSpPr/>
                <p:nvPr/>
              </p:nvGrpSpPr>
              <p:grpSpPr>
                <a:xfrm>
                  <a:off x="1232795" y="-1740829"/>
                  <a:ext cx="717621" cy="717392"/>
                  <a:chOff x="1483457" y="3953671"/>
                  <a:chExt cx="717621" cy="717392"/>
                </a:xfrm>
              </p:grpSpPr>
              <p:sp>
                <p:nvSpPr>
                  <p:cNvPr id="279" name="Google Shape;27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 name="Google Shape;28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rot="10800000">
              <a:off x="8653266" y="87645"/>
              <a:ext cx="865288" cy="591661"/>
              <a:chOff x="39722" y="4349021"/>
              <a:chExt cx="1061964" cy="726143"/>
            </a:xfrm>
          </p:grpSpPr>
          <p:grpSp>
            <p:nvGrpSpPr>
              <p:cNvPr id="286" name="Google Shape;286;p6"/>
              <p:cNvGrpSpPr/>
              <p:nvPr/>
            </p:nvGrpSpPr>
            <p:grpSpPr>
              <a:xfrm rot="2700000">
                <a:off x="140502" y="4460924"/>
                <a:ext cx="524584" cy="502337"/>
                <a:chOff x="1189791" y="-1767331"/>
                <a:chExt cx="904284" cy="865933"/>
              </a:xfrm>
            </p:grpSpPr>
            <p:sp>
              <p:nvSpPr>
                <p:cNvPr id="287" name="Google Shape;28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6"/>
                <p:cNvGrpSpPr/>
                <p:nvPr/>
              </p:nvGrpSpPr>
              <p:grpSpPr>
                <a:xfrm>
                  <a:off x="1232795" y="-1740829"/>
                  <a:ext cx="717621" cy="717392"/>
                  <a:chOff x="1483457" y="3953671"/>
                  <a:chExt cx="717621" cy="717392"/>
                </a:xfrm>
              </p:grpSpPr>
              <p:sp>
                <p:nvSpPr>
                  <p:cNvPr id="289" name="Google Shape;28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6"/>
          <p:cNvGrpSpPr/>
          <p:nvPr/>
        </p:nvGrpSpPr>
        <p:grpSpPr>
          <a:xfrm>
            <a:off x="-1499000" y="3182553"/>
            <a:ext cx="4558967" cy="3356863"/>
            <a:chOff x="-1422800" y="3106353"/>
            <a:chExt cx="4558967" cy="3356863"/>
          </a:xfrm>
        </p:grpSpPr>
        <p:grpSp>
          <p:nvGrpSpPr>
            <p:cNvPr id="296" name="Google Shape;296;p6"/>
            <p:cNvGrpSpPr/>
            <p:nvPr/>
          </p:nvGrpSpPr>
          <p:grpSpPr>
            <a:xfrm>
              <a:off x="-474664" y="3485331"/>
              <a:ext cx="1472068" cy="2977885"/>
              <a:chOff x="-293545" y="3454371"/>
              <a:chExt cx="981772" cy="1986051"/>
            </a:xfrm>
          </p:grpSpPr>
          <p:sp>
            <p:nvSpPr>
              <p:cNvPr id="297" name="Google Shape;297;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6"/>
            <p:cNvGrpSpPr/>
            <p:nvPr/>
          </p:nvGrpSpPr>
          <p:grpSpPr>
            <a:xfrm>
              <a:off x="485337" y="5039978"/>
              <a:ext cx="1049539" cy="717647"/>
              <a:chOff x="39722" y="4349021"/>
              <a:chExt cx="1061964" cy="726143"/>
            </a:xfrm>
          </p:grpSpPr>
          <p:grpSp>
            <p:nvGrpSpPr>
              <p:cNvPr id="300" name="Google Shape;300;p6"/>
              <p:cNvGrpSpPr/>
              <p:nvPr/>
            </p:nvGrpSpPr>
            <p:grpSpPr>
              <a:xfrm rot="2700000">
                <a:off x="140502" y="4460924"/>
                <a:ext cx="524584" cy="502337"/>
                <a:chOff x="1189791" y="-1767331"/>
                <a:chExt cx="904284" cy="865933"/>
              </a:xfrm>
            </p:grpSpPr>
            <p:sp>
              <p:nvSpPr>
                <p:cNvPr id="301" name="Google Shape;301;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6"/>
                <p:cNvGrpSpPr/>
                <p:nvPr/>
              </p:nvGrpSpPr>
              <p:grpSpPr>
                <a:xfrm>
                  <a:off x="1232795" y="-1740829"/>
                  <a:ext cx="717621" cy="717392"/>
                  <a:chOff x="1483457" y="3953671"/>
                  <a:chExt cx="717621" cy="717392"/>
                </a:xfrm>
              </p:grpSpPr>
              <p:sp>
                <p:nvSpPr>
                  <p:cNvPr id="303" name="Google Shape;303;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8" name="Google Shape;308;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6"/>
            <p:cNvGrpSpPr/>
            <p:nvPr/>
          </p:nvGrpSpPr>
          <p:grpSpPr>
            <a:xfrm rot="5400000">
              <a:off x="-645364" y="3334243"/>
              <a:ext cx="2026426" cy="1570646"/>
              <a:chOff x="-2460210" y="2758493"/>
              <a:chExt cx="1351491" cy="1047516"/>
            </a:xfrm>
          </p:grpSpPr>
          <p:sp>
            <p:nvSpPr>
              <p:cNvPr id="310" name="Google Shape;310;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6"/>
            <p:cNvGrpSpPr/>
            <p:nvPr/>
          </p:nvGrpSpPr>
          <p:grpSpPr>
            <a:xfrm>
              <a:off x="598917" y="4530969"/>
              <a:ext cx="1049539" cy="717647"/>
              <a:chOff x="39722" y="4349021"/>
              <a:chExt cx="1061964" cy="726143"/>
            </a:xfrm>
          </p:grpSpPr>
          <p:grpSp>
            <p:nvGrpSpPr>
              <p:cNvPr id="315" name="Google Shape;315;p6"/>
              <p:cNvGrpSpPr/>
              <p:nvPr/>
            </p:nvGrpSpPr>
            <p:grpSpPr>
              <a:xfrm rot="2700000">
                <a:off x="140502" y="4460924"/>
                <a:ext cx="524584" cy="502337"/>
                <a:chOff x="1189791" y="-1767331"/>
                <a:chExt cx="904284" cy="865933"/>
              </a:xfrm>
            </p:grpSpPr>
            <p:sp>
              <p:nvSpPr>
                <p:cNvPr id="316" name="Google Shape;31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6"/>
                <p:cNvGrpSpPr/>
                <p:nvPr/>
              </p:nvGrpSpPr>
              <p:grpSpPr>
                <a:xfrm>
                  <a:off x="1232795" y="-1740829"/>
                  <a:ext cx="717621" cy="717392"/>
                  <a:chOff x="1483457" y="3953671"/>
                  <a:chExt cx="717621" cy="717392"/>
                </a:xfrm>
              </p:grpSpPr>
              <p:sp>
                <p:nvSpPr>
                  <p:cNvPr id="318" name="Google Shape;31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3" name="Google Shape;32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6"/>
            <p:cNvGrpSpPr/>
            <p:nvPr/>
          </p:nvGrpSpPr>
          <p:grpSpPr>
            <a:xfrm>
              <a:off x="-156893" y="4615667"/>
              <a:ext cx="1049539" cy="717647"/>
              <a:chOff x="39722" y="4349021"/>
              <a:chExt cx="1061964" cy="726143"/>
            </a:xfrm>
          </p:grpSpPr>
          <p:grpSp>
            <p:nvGrpSpPr>
              <p:cNvPr id="325" name="Google Shape;325;p6"/>
              <p:cNvGrpSpPr/>
              <p:nvPr/>
            </p:nvGrpSpPr>
            <p:grpSpPr>
              <a:xfrm rot="2700000">
                <a:off x="140502" y="4460924"/>
                <a:ext cx="524584" cy="502337"/>
                <a:chOff x="1189791" y="-1767331"/>
                <a:chExt cx="904284" cy="865933"/>
              </a:xfrm>
            </p:grpSpPr>
            <p:sp>
              <p:nvSpPr>
                <p:cNvPr id="326" name="Google Shape;32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6"/>
                <p:cNvGrpSpPr/>
                <p:nvPr/>
              </p:nvGrpSpPr>
              <p:grpSpPr>
                <a:xfrm>
                  <a:off x="1232795" y="-1740829"/>
                  <a:ext cx="717621" cy="717392"/>
                  <a:chOff x="1483457" y="3953671"/>
                  <a:chExt cx="717621" cy="717392"/>
                </a:xfrm>
              </p:grpSpPr>
              <p:sp>
                <p:nvSpPr>
                  <p:cNvPr id="328" name="Google Shape;32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3" name="Google Shape;33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6"/>
            <p:cNvGrpSpPr/>
            <p:nvPr/>
          </p:nvGrpSpPr>
          <p:grpSpPr>
            <a:xfrm>
              <a:off x="-1422800" y="4822751"/>
              <a:ext cx="4558967" cy="134100"/>
              <a:chOff x="796100" y="3019701"/>
              <a:chExt cx="4558967" cy="134100"/>
            </a:xfrm>
          </p:grpSpPr>
          <p:sp>
            <p:nvSpPr>
              <p:cNvPr id="335" name="Google Shape;335;p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37" name="Google Shape;337;p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8"/>
        <p:cNvGrpSpPr/>
        <p:nvPr/>
      </p:nvGrpSpPr>
      <p:grpSpPr>
        <a:xfrm>
          <a:off x="0" y="0"/>
          <a:ext cx="0" cy="0"/>
          <a:chOff x="0" y="0"/>
          <a:chExt cx="0" cy="0"/>
        </a:xfrm>
      </p:grpSpPr>
      <p:sp>
        <p:nvSpPr>
          <p:cNvPr id="339" name="Google Shape;339;p7"/>
          <p:cNvSpPr txBox="1">
            <a:spLocks noGrp="1"/>
          </p:cNvSpPr>
          <p:nvPr>
            <p:ph type="subTitle" idx="1"/>
          </p:nvPr>
        </p:nvSpPr>
        <p:spPr>
          <a:xfrm>
            <a:off x="713225" y="1160775"/>
            <a:ext cx="7710900" cy="3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AutoNum type="arabicPeriod"/>
              <a:defRPr sz="1400"/>
            </a:lvl1pPr>
            <a:lvl2pPr lvl="1" rtl="0">
              <a:lnSpc>
                <a:spcPct val="100000"/>
              </a:lnSpc>
              <a:spcBef>
                <a:spcPts val="0"/>
              </a:spcBef>
              <a:spcAft>
                <a:spcPts val="0"/>
              </a:spcAft>
              <a:buClr>
                <a:srgbClr val="999999"/>
              </a:buClr>
              <a:buSzPts val="800"/>
              <a:buFont typeface="Open Sans"/>
              <a:buAutoNum type="alphaLcPeriod"/>
              <a:defRPr/>
            </a:lvl2pPr>
            <a:lvl3pPr lvl="2" rtl="0">
              <a:lnSpc>
                <a:spcPct val="100000"/>
              </a:lnSpc>
              <a:spcBef>
                <a:spcPts val="0"/>
              </a:spcBef>
              <a:spcAft>
                <a:spcPts val="0"/>
              </a:spcAft>
              <a:buClr>
                <a:srgbClr val="999999"/>
              </a:buClr>
              <a:buSzPts val="800"/>
              <a:buFont typeface="Open Sans"/>
              <a:buAutoNum type="romanLcPeriod"/>
              <a:defRPr/>
            </a:lvl3pPr>
            <a:lvl4pPr lvl="3" rtl="0">
              <a:lnSpc>
                <a:spcPct val="100000"/>
              </a:lnSpc>
              <a:spcBef>
                <a:spcPts val="0"/>
              </a:spcBef>
              <a:spcAft>
                <a:spcPts val="0"/>
              </a:spcAft>
              <a:buClr>
                <a:srgbClr val="999999"/>
              </a:buClr>
              <a:buSzPts val="800"/>
              <a:buFont typeface="Open Sans"/>
              <a:buAutoNum type="arabicPeriod"/>
              <a:defRPr/>
            </a:lvl4pPr>
            <a:lvl5pPr lvl="4" rtl="0">
              <a:lnSpc>
                <a:spcPct val="100000"/>
              </a:lnSpc>
              <a:spcBef>
                <a:spcPts val="0"/>
              </a:spcBef>
              <a:spcAft>
                <a:spcPts val="0"/>
              </a:spcAft>
              <a:buClr>
                <a:srgbClr val="999999"/>
              </a:buClr>
              <a:buSzPts val="1200"/>
              <a:buFont typeface="Open Sans"/>
              <a:buAutoNum type="alphaLcPeriod"/>
              <a:defRPr/>
            </a:lvl5pPr>
            <a:lvl6pPr lvl="5" rtl="0">
              <a:lnSpc>
                <a:spcPct val="100000"/>
              </a:lnSpc>
              <a:spcBef>
                <a:spcPts val="0"/>
              </a:spcBef>
              <a:spcAft>
                <a:spcPts val="0"/>
              </a:spcAft>
              <a:buClr>
                <a:srgbClr val="999999"/>
              </a:buClr>
              <a:buSzPts val="1200"/>
              <a:buFont typeface="Open Sans"/>
              <a:buAutoNum type="romanLcPeriod"/>
              <a:defRPr/>
            </a:lvl6pPr>
            <a:lvl7pPr lvl="6" rtl="0">
              <a:lnSpc>
                <a:spcPct val="100000"/>
              </a:lnSpc>
              <a:spcBef>
                <a:spcPts val="0"/>
              </a:spcBef>
              <a:spcAft>
                <a:spcPts val="0"/>
              </a:spcAft>
              <a:buClr>
                <a:srgbClr val="999999"/>
              </a:buClr>
              <a:buSzPts val="700"/>
              <a:buFont typeface="Open Sans"/>
              <a:buAutoNum type="arabicPeriod"/>
              <a:defRPr/>
            </a:lvl7pPr>
            <a:lvl8pPr lvl="7" rtl="0">
              <a:lnSpc>
                <a:spcPct val="100000"/>
              </a:lnSpc>
              <a:spcBef>
                <a:spcPts val="0"/>
              </a:spcBef>
              <a:spcAft>
                <a:spcPts val="0"/>
              </a:spcAft>
              <a:buClr>
                <a:srgbClr val="999999"/>
              </a:buClr>
              <a:buSzPts val="700"/>
              <a:buFont typeface="Open Sans"/>
              <a:buAutoNum type="alphaLcPeriod"/>
              <a:defRPr/>
            </a:lvl8pPr>
            <a:lvl9pPr lvl="8" rtl="0">
              <a:lnSpc>
                <a:spcPct val="100000"/>
              </a:lnSpc>
              <a:spcBef>
                <a:spcPts val="0"/>
              </a:spcBef>
              <a:spcAft>
                <a:spcPts val="0"/>
              </a:spcAft>
              <a:buClr>
                <a:srgbClr val="999999"/>
              </a:buClr>
              <a:buSzPts val="600"/>
              <a:buFont typeface="Open Sans"/>
              <a:buAutoNum type="romanLcPeriod"/>
              <a:defRPr/>
            </a:lvl9pPr>
          </a:lstStyle>
          <a:p>
            <a:endParaRPr/>
          </a:p>
        </p:txBody>
      </p:sp>
      <p:sp>
        <p:nvSpPr>
          <p:cNvPr id="340" name="Google Shape;34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41" name="Google Shape;341;p7"/>
          <p:cNvGrpSpPr/>
          <p:nvPr/>
        </p:nvGrpSpPr>
        <p:grpSpPr>
          <a:xfrm>
            <a:off x="8934675" y="3943438"/>
            <a:ext cx="439200" cy="439100"/>
            <a:chOff x="1101075" y="2142375"/>
            <a:chExt cx="439200" cy="439100"/>
          </a:xfrm>
        </p:grpSpPr>
        <p:sp>
          <p:nvSpPr>
            <p:cNvPr id="342" name="Google Shape;34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7"/>
          <p:cNvGrpSpPr/>
          <p:nvPr/>
        </p:nvGrpSpPr>
        <p:grpSpPr>
          <a:xfrm>
            <a:off x="5481594" y="-3117615"/>
            <a:ext cx="5954334" cy="6142759"/>
            <a:chOff x="5329194" y="-2965215"/>
            <a:chExt cx="5954334" cy="6142759"/>
          </a:xfrm>
        </p:grpSpPr>
        <p:sp>
          <p:nvSpPr>
            <p:cNvPr id="345" name="Google Shape;345;p7"/>
            <p:cNvSpPr/>
            <p:nvPr/>
          </p:nvSpPr>
          <p:spPr>
            <a:xfrm rot="-2700000">
              <a:off x="6677338" y="-23069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rot="-2700000">
              <a:off x="6782013" y="-26000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7"/>
            <p:cNvGrpSpPr/>
            <p:nvPr/>
          </p:nvGrpSpPr>
          <p:grpSpPr>
            <a:xfrm rot="10800000">
              <a:off x="5710125" y="185651"/>
              <a:ext cx="4558967" cy="134100"/>
              <a:chOff x="796100" y="3019701"/>
              <a:chExt cx="4558967" cy="134100"/>
            </a:xfrm>
          </p:grpSpPr>
          <p:sp>
            <p:nvSpPr>
              <p:cNvPr id="348" name="Google Shape;348;p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50" name="Google Shape;350;p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 name="Google Shape;351;p7"/>
          <p:cNvGrpSpPr/>
          <p:nvPr/>
        </p:nvGrpSpPr>
        <p:grpSpPr>
          <a:xfrm flipH="1">
            <a:off x="-503516" y="3986929"/>
            <a:ext cx="5249359" cy="2992224"/>
            <a:chOff x="-258616" y="3430829"/>
            <a:chExt cx="5249359" cy="2992224"/>
          </a:xfrm>
        </p:grpSpPr>
        <p:pic>
          <p:nvPicPr>
            <p:cNvPr id="352" name="Google Shape;352;p7"/>
            <p:cNvPicPr preferRelativeResize="0"/>
            <p:nvPr/>
          </p:nvPicPr>
          <p:blipFill rotWithShape="1">
            <a:blip r:embed="rId2">
              <a:alphaModFix/>
            </a:blip>
            <a:srcRect l="16960" t="24718" r="7121" b="26177"/>
            <a:stretch/>
          </p:blipFill>
          <p:spPr>
            <a:xfrm>
              <a:off x="1070243" y="3430829"/>
              <a:ext cx="3920501" cy="2992224"/>
            </a:xfrm>
            <a:prstGeom prst="rect">
              <a:avLst/>
            </a:prstGeom>
            <a:noFill/>
            <a:ln>
              <a:noFill/>
            </a:ln>
          </p:spPr>
        </p:pic>
        <p:sp>
          <p:nvSpPr>
            <p:cNvPr id="353" name="Google Shape;353;p7"/>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7"/>
            <p:cNvGrpSpPr/>
            <p:nvPr/>
          </p:nvGrpSpPr>
          <p:grpSpPr>
            <a:xfrm>
              <a:off x="736485" y="4387072"/>
              <a:ext cx="161977" cy="161940"/>
              <a:chOff x="1101075" y="2142375"/>
              <a:chExt cx="439200" cy="439100"/>
            </a:xfrm>
          </p:grpSpPr>
          <p:sp>
            <p:nvSpPr>
              <p:cNvPr id="359" name="Google Shape;359;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7"/>
            <p:cNvGrpSpPr/>
            <p:nvPr/>
          </p:nvGrpSpPr>
          <p:grpSpPr>
            <a:xfrm rot="10800000">
              <a:off x="2118901" y="4805293"/>
              <a:ext cx="161977" cy="161940"/>
              <a:chOff x="1101075" y="2142375"/>
              <a:chExt cx="439200" cy="439100"/>
            </a:xfrm>
          </p:grpSpPr>
          <p:sp>
            <p:nvSpPr>
              <p:cNvPr id="362" name="Google Shape;36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4"/>
        <p:cNvGrpSpPr/>
        <p:nvPr/>
      </p:nvGrpSpPr>
      <p:grpSpPr>
        <a:xfrm>
          <a:off x="0" y="0"/>
          <a:ext cx="0" cy="0"/>
          <a:chOff x="0" y="0"/>
          <a:chExt cx="0" cy="0"/>
        </a:xfrm>
      </p:grpSpPr>
      <p:sp>
        <p:nvSpPr>
          <p:cNvPr id="365" name="Google Shape;365;p8"/>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66" name="Google Shape;366;p8"/>
          <p:cNvGrpSpPr/>
          <p:nvPr/>
        </p:nvGrpSpPr>
        <p:grpSpPr>
          <a:xfrm>
            <a:off x="6475811" y="-1541623"/>
            <a:ext cx="2583360" cy="2409685"/>
            <a:chOff x="6475811" y="-1541623"/>
            <a:chExt cx="2583360" cy="2409685"/>
          </a:xfrm>
        </p:grpSpPr>
        <p:grpSp>
          <p:nvGrpSpPr>
            <p:cNvPr id="367" name="Google Shape;367;p8"/>
            <p:cNvGrpSpPr/>
            <p:nvPr/>
          </p:nvGrpSpPr>
          <p:grpSpPr>
            <a:xfrm rot="-5400000">
              <a:off x="5879041" y="-944853"/>
              <a:ext cx="2133442" cy="939904"/>
              <a:chOff x="-149984" y="3754784"/>
              <a:chExt cx="2133442" cy="939904"/>
            </a:xfrm>
          </p:grpSpPr>
          <p:sp>
            <p:nvSpPr>
              <p:cNvPr id="368" name="Google Shape;368;p8"/>
              <p:cNvSpPr/>
              <p:nvPr/>
            </p:nvSpPr>
            <p:spPr>
              <a:xfrm rot="5400000">
                <a:off x="707379" y="3056155"/>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5400000">
                <a:off x="391825" y="3465468"/>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p:nvPr/>
          </p:nvSpPr>
          <p:spPr>
            <a:xfrm rot="5400000">
              <a:off x="7783092" y="-77047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5400000">
              <a:off x="7617537" y="-361157"/>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a:off x="7741638" y="-258450"/>
              <a:ext cx="439200" cy="439100"/>
              <a:chOff x="1101075" y="2142375"/>
              <a:chExt cx="439200" cy="439100"/>
            </a:xfrm>
          </p:grpSpPr>
          <p:sp>
            <p:nvSpPr>
              <p:cNvPr id="373" name="Google Shape;373;p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5"/>
        <p:cNvGrpSpPr/>
        <p:nvPr/>
      </p:nvGrpSpPr>
      <p:grpSpPr>
        <a:xfrm>
          <a:off x="0" y="0"/>
          <a:ext cx="0" cy="0"/>
          <a:chOff x="0" y="0"/>
          <a:chExt cx="0" cy="0"/>
        </a:xfrm>
      </p:grpSpPr>
      <p:sp>
        <p:nvSpPr>
          <p:cNvPr id="376" name="Google Shape;376;p9"/>
          <p:cNvSpPr txBox="1">
            <a:spLocks noGrp="1"/>
          </p:cNvSpPr>
          <p:nvPr>
            <p:ph type="title"/>
          </p:nvPr>
        </p:nvSpPr>
        <p:spPr>
          <a:xfrm>
            <a:off x="720000" y="919750"/>
            <a:ext cx="31452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9"/>
          <p:cNvSpPr txBox="1">
            <a:spLocks noGrp="1"/>
          </p:cNvSpPr>
          <p:nvPr>
            <p:ph type="subTitle" idx="1"/>
          </p:nvPr>
        </p:nvSpPr>
        <p:spPr>
          <a:xfrm>
            <a:off x="720000" y="2628350"/>
            <a:ext cx="3145200" cy="1595400"/>
          </a:xfrm>
          <a:prstGeom prst="rect">
            <a:avLst/>
          </a:prstGeom>
        </p:spPr>
        <p:txBody>
          <a:bodyPr spcFirstLastPara="1" wrap="square" lIns="91425" tIns="91425" rIns="91425" bIns="91425" anchor="t" anchorCtr="0">
            <a:noAutofit/>
          </a:bodyPr>
          <a:lstStyle>
            <a:lvl1pPr lvl="0" rtl="0">
              <a:spcBef>
                <a:spcPts val="0"/>
              </a:spcBef>
              <a:spcAft>
                <a:spcPts val="0"/>
              </a:spcAft>
              <a:buSzPts val="800"/>
              <a:buFont typeface="Open Sans"/>
              <a:buChar char="●"/>
              <a:defRPr/>
            </a:lvl1pPr>
            <a:lvl2pPr lvl="1" algn="ctr" rtl="0">
              <a:lnSpc>
                <a:spcPct val="100000"/>
              </a:lnSpc>
              <a:spcBef>
                <a:spcPts val="0"/>
              </a:spcBef>
              <a:spcAft>
                <a:spcPts val="0"/>
              </a:spcAft>
              <a:buSzPts val="800"/>
              <a:buFont typeface="Open Sans"/>
              <a:buChar char="○"/>
              <a:defRPr/>
            </a:lvl2pPr>
            <a:lvl3pPr lvl="2" algn="ctr" rtl="0">
              <a:lnSpc>
                <a:spcPct val="100000"/>
              </a:lnSpc>
              <a:spcBef>
                <a:spcPts val="0"/>
              </a:spcBef>
              <a:spcAft>
                <a:spcPts val="0"/>
              </a:spcAft>
              <a:buSzPts val="800"/>
              <a:buFont typeface="Open Sans"/>
              <a:buChar char="■"/>
              <a:defRPr/>
            </a:lvl3pPr>
            <a:lvl4pPr lvl="3" algn="ctr" rtl="0">
              <a:lnSpc>
                <a:spcPct val="100000"/>
              </a:lnSpc>
              <a:spcBef>
                <a:spcPts val="0"/>
              </a:spcBef>
              <a:spcAft>
                <a:spcPts val="0"/>
              </a:spcAft>
              <a:buSzPts val="800"/>
              <a:buFont typeface="Open Sans"/>
              <a:buChar char="●"/>
              <a:defRPr/>
            </a:lvl4pPr>
            <a:lvl5pPr lvl="4" algn="ctr" rtl="0">
              <a:lnSpc>
                <a:spcPct val="100000"/>
              </a:lnSpc>
              <a:spcBef>
                <a:spcPts val="0"/>
              </a:spcBef>
              <a:spcAft>
                <a:spcPts val="0"/>
              </a:spcAft>
              <a:buSzPts val="1200"/>
              <a:buFont typeface="Open Sans"/>
              <a:buChar char="○"/>
              <a:defRPr/>
            </a:lvl5pPr>
            <a:lvl6pPr lvl="5" algn="ctr" rtl="0">
              <a:lnSpc>
                <a:spcPct val="100000"/>
              </a:lnSpc>
              <a:spcBef>
                <a:spcPts val="0"/>
              </a:spcBef>
              <a:spcAft>
                <a:spcPts val="0"/>
              </a:spcAft>
              <a:buSzPts val="1200"/>
              <a:buFont typeface="Open Sans"/>
              <a:buChar char="■"/>
              <a:defRPr/>
            </a:lvl6pPr>
            <a:lvl7pPr lvl="6" algn="ctr" rtl="0">
              <a:lnSpc>
                <a:spcPct val="100000"/>
              </a:lnSpc>
              <a:spcBef>
                <a:spcPts val="0"/>
              </a:spcBef>
              <a:spcAft>
                <a:spcPts val="0"/>
              </a:spcAft>
              <a:buSzPts val="700"/>
              <a:buFont typeface="Open Sans"/>
              <a:buChar char="●"/>
              <a:defRPr/>
            </a:lvl7pPr>
            <a:lvl8pPr lvl="7" algn="ctr" rtl="0">
              <a:lnSpc>
                <a:spcPct val="100000"/>
              </a:lnSpc>
              <a:spcBef>
                <a:spcPts val="0"/>
              </a:spcBef>
              <a:spcAft>
                <a:spcPts val="0"/>
              </a:spcAft>
              <a:buSzPts val="700"/>
              <a:buFont typeface="Open Sans"/>
              <a:buChar char="○"/>
              <a:defRPr/>
            </a:lvl8pPr>
            <a:lvl9pPr lvl="8" algn="ctr" rtl="0">
              <a:lnSpc>
                <a:spcPct val="100000"/>
              </a:lnSpc>
              <a:spcBef>
                <a:spcPts val="0"/>
              </a:spcBef>
              <a:spcAft>
                <a:spcPts val="0"/>
              </a:spcAft>
              <a:buSzPts val="600"/>
              <a:buFont typeface="Open Sans"/>
              <a:buChar char="■"/>
              <a:defRPr/>
            </a:lvl9pPr>
          </a:lstStyle>
          <a:p>
            <a:endParaRPr/>
          </a:p>
        </p:txBody>
      </p:sp>
      <p:sp>
        <p:nvSpPr>
          <p:cNvPr id="378" name="Google Shape;378;p9"/>
          <p:cNvSpPr>
            <a:spLocks noGrp="1"/>
          </p:cNvSpPr>
          <p:nvPr>
            <p:ph type="pic" idx="2"/>
          </p:nvPr>
        </p:nvSpPr>
        <p:spPr>
          <a:xfrm>
            <a:off x="4135800" y="539500"/>
            <a:ext cx="4295100" cy="4069200"/>
          </a:xfrm>
          <a:prstGeom prst="snip1Rect">
            <a:avLst>
              <a:gd name="adj" fmla="val 16667"/>
            </a:avLst>
          </a:prstGeom>
          <a:noFill/>
          <a:ln>
            <a:noFill/>
          </a:ln>
        </p:spPr>
      </p:sp>
      <p:grpSp>
        <p:nvGrpSpPr>
          <p:cNvPr id="379" name="Google Shape;379;p9"/>
          <p:cNvGrpSpPr/>
          <p:nvPr/>
        </p:nvGrpSpPr>
        <p:grpSpPr>
          <a:xfrm>
            <a:off x="-2393465" y="-1635538"/>
            <a:ext cx="4710415" cy="5344655"/>
            <a:chOff x="-2317265" y="-1559338"/>
            <a:chExt cx="4710415" cy="5344655"/>
          </a:xfrm>
        </p:grpSpPr>
        <p:pic>
          <p:nvPicPr>
            <p:cNvPr id="380" name="Google Shape;380;p9"/>
            <p:cNvPicPr preferRelativeResize="0"/>
            <p:nvPr/>
          </p:nvPicPr>
          <p:blipFill rotWithShape="1">
            <a:blip r:embed="rId2">
              <a:alphaModFix/>
            </a:blip>
            <a:srcRect l="16960" t="24718" r="7121" b="26177"/>
            <a:stretch/>
          </p:blipFill>
          <p:spPr>
            <a:xfrm>
              <a:off x="-2317265" y="-1559338"/>
              <a:ext cx="3920501" cy="2992224"/>
            </a:xfrm>
            <a:prstGeom prst="rect">
              <a:avLst/>
            </a:prstGeom>
            <a:noFill/>
            <a:ln>
              <a:noFill/>
            </a:ln>
          </p:spPr>
        </p:pic>
        <p:grpSp>
          <p:nvGrpSpPr>
            <p:cNvPr id="381" name="Google Shape;381;p9"/>
            <p:cNvGrpSpPr/>
            <p:nvPr/>
          </p:nvGrpSpPr>
          <p:grpSpPr>
            <a:xfrm>
              <a:off x="-1322674" y="-1333888"/>
              <a:ext cx="3153315" cy="5119205"/>
              <a:chOff x="6643701" y="816087"/>
              <a:chExt cx="3153315" cy="5119205"/>
            </a:xfrm>
          </p:grpSpPr>
          <p:sp>
            <p:nvSpPr>
              <p:cNvPr id="382" name="Google Shape;382;p9"/>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9"/>
              <p:cNvGrpSpPr/>
              <p:nvPr/>
            </p:nvGrpSpPr>
            <p:grpSpPr>
              <a:xfrm>
                <a:off x="8671986" y="2443197"/>
                <a:ext cx="134004" cy="134004"/>
                <a:chOff x="8356813" y="1074288"/>
                <a:chExt cx="351900" cy="351900"/>
              </a:xfrm>
            </p:grpSpPr>
            <p:sp>
              <p:nvSpPr>
                <p:cNvPr id="384" name="Google Shape;384;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9"/>
              <p:cNvGrpSpPr/>
              <p:nvPr/>
            </p:nvGrpSpPr>
            <p:grpSpPr>
              <a:xfrm>
                <a:off x="7678536" y="3129397"/>
                <a:ext cx="134004" cy="134004"/>
                <a:chOff x="8356813" y="1074288"/>
                <a:chExt cx="351900" cy="351900"/>
              </a:xfrm>
            </p:grpSpPr>
            <p:sp>
              <p:nvSpPr>
                <p:cNvPr id="387" name="Google Shape;387;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9"/>
              <p:cNvGrpSpPr/>
              <p:nvPr/>
            </p:nvGrpSpPr>
            <p:grpSpPr>
              <a:xfrm>
                <a:off x="8062611" y="3503222"/>
                <a:ext cx="134004" cy="134004"/>
                <a:chOff x="8356813" y="1074288"/>
                <a:chExt cx="351900" cy="351900"/>
              </a:xfrm>
            </p:grpSpPr>
            <p:sp>
              <p:nvSpPr>
                <p:cNvPr id="390" name="Google Shape;390;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9"/>
            <p:cNvGrpSpPr/>
            <p:nvPr/>
          </p:nvGrpSpPr>
          <p:grpSpPr>
            <a:xfrm>
              <a:off x="121568" y="-846844"/>
              <a:ext cx="88151" cy="2151709"/>
              <a:chOff x="3054755" y="4367024"/>
              <a:chExt cx="88142" cy="1137387"/>
            </a:xfrm>
          </p:grpSpPr>
          <p:sp>
            <p:nvSpPr>
              <p:cNvPr id="393" name="Google Shape;393;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a:off x="361243" y="-718832"/>
              <a:ext cx="88151" cy="2151709"/>
              <a:chOff x="3054755" y="4367024"/>
              <a:chExt cx="88142" cy="1137387"/>
            </a:xfrm>
          </p:grpSpPr>
          <p:sp>
            <p:nvSpPr>
              <p:cNvPr id="396" name="Google Shape;396;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9"/>
            <p:cNvSpPr/>
            <p:nvPr/>
          </p:nvSpPr>
          <p:spPr>
            <a:xfrm rot="5400000">
              <a:off x="501466" y="-1277128"/>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9"/>
            <p:cNvGrpSpPr/>
            <p:nvPr/>
          </p:nvGrpSpPr>
          <p:grpSpPr>
            <a:xfrm>
              <a:off x="-175967" y="337269"/>
              <a:ext cx="480890" cy="481200"/>
              <a:chOff x="959750" y="3039275"/>
              <a:chExt cx="582050" cy="582425"/>
            </a:xfrm>
          </p:grpSpPr>
          <p:sp>
            <p:nvSpPr>
              <p:cNvPr id="400" name="Google Shape;400;p9"/>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 name="Google Shape;407;p9"/>
          <p:cNvGrpSpPr/>
          <p:nvPr/>
        </p:nvGrpSpPr>
        <p:grpSpPr>
          <a:xfrm>
            <a:off x="6719910" y="2898312"/>
            <a:ext cx="3920501" cy="3213899"/>
            <a:chOff x="6643710" y="2822113"/>
            <a:chExt cx="3920501" cy="3213899"/>
          </a:xfrm>
        </p:grpSpPr>
        <p:sp>
          <p:nvSpPr>
            <p:cNvPr id="408" name="Google Shape;408;p9"/>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 name="Google Shape;409;p9"/>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grpSp>
          <p:nvGrpSpPr>
            <p:cNvPr id="410" name="Google Shape;410;p9"/>
            <p:cNvGrpSpPr/>
            <p:nvPr/>
          </p:nvGrpSpPr>
          <p:grpSpPr>
            <a:xfrm>
              <a:off x="8671987" y="3471620"/>
              <a:ext cx="699928" cy="1651024"/>
              <a:chOff x="8337812" y="3492483"/>
              <a:chExt cx="699928" cy="1651024"/>
            </a:xfrm>
          </p:grpSpPr>
          <p:sp>
            <p:nvSpPr>
              <p:cNvPr id="411" name="Google Shape;411;p9"/>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9"/>
            <p:cNvGrpSpPr/>
            <p:nvPr/>
          </p:nvGrpSpPr>
          <p:grpSpPr>
            <a:xfrm>
              <a:off x="8279400" y="4281138"/>
              <a:ext cx="904666" cy="726121"/>
              <a:chOff x="7945225" y="4302000"/>
              <a:chExt cx="904666" cy="726121"/>
            </a:xfrm>
          </p:grpSpPr>
          <p:sp>
            <p:nvSpPr>
              <p:cNvPr id="415" name="Google Shape;415;p9"/>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9"/>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9"/>
          <p:cNvGrpSpPr/>
          <p:nvPr/>
        </p:nvGrpSpPr>
        <p:grpSpPr>
          <a:xfrm>
            <a:off x="-1953175" y="4816451"/>
            <a:ext cx="4558967" cy="134100"/>
            <a:chOff x="796100" y="3019701"/>
            <a:chExt cx="4558967" cy="134100"/>
          </a:xfrm>
        </p:grpSpPr>
        <p:sp>
          <p:nvSpPr>
            <p:cNvPr id="421" name="Google Shape;421;p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 name="Google Shape;422;p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423" name="Google Shape;423;p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7"/>
        <p:cNvGrpSpPr/>
        <p:nvPr/>
      </p:nvGrpSpPr>
      <p:grpSpPr>
        <a:xfrm>
          <a:off x="0" y="0"/>
          <a:ext cx="0" cy="0"/>
          <a:chOff x="0" y="0"/>
          <a:chExt cx="0" cy="0"/>
        </a:xfrm>
      </p:grpSpPr>
      <p:sp>
        <p:nvSpPr>
          <p:cNvPr id="428" name="Google Shape;428;p11"/>
          <p:cNvSpPr txBox="1">
            <a:spLocks noGrp="1"/>
          </p:cNvSpPr>
          <p:nvPr>
            <p:ph type="title" hasCustomPrompt="1"/>
          </p:nvPr>
        </p:nvSpPr>
        <p:spPr>
          <a:xfrm>
            <a:off x="713225" y="1766475"/>
            <a:ext cx="6576000" cy="1036200"/>
          </a:xfrm>
          <a:prstGeom prst="rect">
            <a:avLst/>
          </a:prstGeom>
        </p:spPr>
        <p:txBody>
          <a:bodyPr spcFirstLastPara="1" wrap="square" lIns="91425" tIns="91425" rIns="91425" bIns="91425" anchor="b" anchorCtr="0">
            <a:noAutofit/>
          </a:bodyPr>
          <a:lstStyle>
            <a:lvl1pPr lvl="0">
              <a:spcBef>
                <a:spcPts val="0"/>
              </a:spcBef>
              <a:spcAft>
                <a:spcPts val="0"/>
              </a:spcAft>
              <a:buSzPts val="9600"/>
              <a:buFont typeface="Poppins"/>
              <a:buNone/>
              <a:defRPr sz="6000">
                <a:latin typeface="Poppins"/>
                <a:ea typeface="Poppins"/>
                <a:cs typeface="Poppins"/>
                <a:sym typeface="Poppins"/>
              </a:defRPr>
            </a:lvl1pPr>
            <a:lvl2pPr lvl="1" algn="ctr">
              <a:spcBef>
                <a:spcPts val="0"/>
              </a:spcBef>
              <a:spcAft>
                <a:spcPts val="0"/>
              </a:spcAft>
              <a:buSzPts val="9600"/>
              <a:buFont typeface="Poppins"/>
              <a:buNone/>
              <a:defRPr sz="9600">
                <a:latin typeface="Poppins"/>
                <a:ea typeface="Poppins"/>
                <a:cs typeface="Poppins"/>
                <a:sym typeface="Poppins"/>
              </a:defRPr>
            </a:lvl2pPr>
            <a:lvl3pPr lvl="2" algn="ctr">
              <a:spcBef>
                <a:spcPts val="0"/>
              </a:spcBef>
              <a:spcAft>
                <a:spcPts val="0"/>
              </a:spcAft>
              <a:buSzPts val="9600"/>
              <a:buFont typeface="Poppins"/>
              <a:buNone/>
              <a:defRPr sz="9600">
                <a:latin typeface="Poppins"/>
                <a:ea typeface="Poppins"/>
                <a:cs typeface="Poppins"/>
                <a:sym typeface="Poppins"/>
              </a:defRPr>
            </a:lvl3pPr>
            <a:lvl4pPr lvl="3" algn="ctr">
              <a:spcBef>
                <a:spcPts val="0"/>
              </a:spcBef>
              <a:spcAft>
                <a:spcPts val="0"/>
              </a:spcAft>
              <a:buSzPts val="9600"/>
              <a:buFont typeface="Poppins"/>
              <a:buNone/>
              <a:defRPr sz="9600">
                <a:latin typeface="Poppins"/>
                <a:ea typeface="Poppins"/>
                <a:cs typeface="Poppins"/>
                <a:sym typeface="Poppins"/>
              </a:defRPr>
            </a:lvl4pPr>
            <a:lvl5pPr lvl="4" algn="ctr">
              <a:spcBef>
                <a:spcPts val="0"/>
              </a:spcBef>
              <a:spcAft>
                <a:spcPts val="0"/>
              </a:spcAft>
              <a:buSzPts val="9600"/>
              <a:buFont typeface="Poppins"/>
              <a:buNone/>
              <a:defRPr sz="9600">
                <a:latin typeface="Poppins"/>
                <a:ea typeface="Poppins"/>
                <a:cs typeface="Poppins"/>
                <a:sym typeface="Poppins"/>
              </a:defRPr>
            </a:lvl5pPr>
            <a:lvl6pPr lvl="5" algn="ctr">
              <a:spcBef>
                <a:spcPts val="0"/>
              </a:spcBef>
              <a:spcAft>
                <a:spcPts val="0"/>
              </a:spcAft>
              <a:buSzPts val="9600"/>
              <a:buFont typeface="Poppins"/>
              <a:buNone/>
              <a:defRPr sz="9600">
                <a:latin typeface="Poppins"/>
                <a:ea typeface="Poppins"/>
                <a:cs typeface="Poppins"/>
                <a:sym typeface="Poppins"/>
              </a:defRPr>
            </a:lvl6pPr>
            <a:lvl7pPr lvl="6" algn="ctr">
              <a:spcBef>
                <a:spcPts val="0"/>
              </a:spcBef>
              <a:spcAft>
                <a:spcPts val="0"/>
              </a:spcAft>
              <a:buSzPts val="9600"/>
              <a:buFont typeface="Poppins"/>
              <a:buNone/>
              <a:defRPr sz="9600">
                <a:latin typeface="Poppins"/>
                <a:ea typeface="Poppins"/>
                <a:cs typeface="Poppins"/>
                <a:sym typeface="Poppins"/>
              </a:defRPr>
            </a:lvl7pPr>
            <a:lvl8pPr lvl="7" algn="ctr">
              <a:spcBef>
                <a:spcPts val="0"/>
              </a:spcBef>
              <a:spcAft>
                <a:spcPts val="0"/>
              </a:spcAft>
              <a:buSzPts val="9600"/>
              <a:buFont typeface="Poppins"/>
              <a:buNone/>
              <a:defRPr sz="9600">
                <a:latin typeface="Poppins"/>
                <a:ea typeface="Poppins"/>
                <a:cs typeface="Poppins"/>
                <a:sym typeface="Poppins"/>
              </a:defRPr>
            </a:lvl8pPr>
            <a:lvl9pPr lvl="8" algn="ctr">
              <a:spcBef>
                <a:spcPts val="0"/>
              </a:spcBef>
              <a:spcAft>
                <a:spcPts val="0"/>
              </a:spcAft>
              <a:buSzPts val="9600"/>
              <a:buFont typeface="Poppins"/>
              <a:buNone/>
              <a:defRPr sz="9600">
                <a:latin typeface="Poppins"/>
                <a:ea typeface="Poppins"/>
                <a:cs typeface="Poppins"/>
                <a:sym typeface="Poppins"/>
              </a:defRPr>
            </a:lvl9pPr>
          </a:lstStyle>
          <a:p>
            <a:r>
              <a:t>xx%</a:t>
            </a:r>
          </a:p>
        </p:txBody>
      </p:sp>
      <p:sp>
        <p:nvSpPr>
          <p:cNvPr id="429" name="Google Shape;429;p11"/>
          <p:cNvSpPr txBox="1">
            <a:spLocks noGrp="1"/>
          </p:cNvSpPr>
          <p:nvPr>
            <p:ph type="subTitle" idx="1"/>
          </p:nvPr>
        </p:nvSpPr>
        <p:spPr>
          <a:xfrm>
            <a:off x="713225" y="3118375"/>
            <a:ext cx="6576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30" name="Google Shape;430;p11"/>
          <p:cNvGrpSpPr/>
          <p:nvPr/>
        </p:nvGrpSpPr>
        <p:grpSpPr>
          <a:xfrm>
            <a:off x="-889904" y="4083136"/>
            <a:ext cx="4477057" cy="2336436"/>
            <a:chOff x="-889904" y="4006936"/>
            <a:chExt cx="4477057" cy="2336436"/>
          </a:xfrm>
        </p:grpSpPr>
        <p:grpSp>
          <p:nvGrpSpPr>
            <p:cNvPr id="431" name="Google Shape;431;p11"/>
            <p:cNvGrpSpPr/>
            <p:nvPr/>
          </p:nvGrpSpPr>
          <p:grpSpPr>
            <a:xfrm>
              <a:off x="-889904" y="4006936"/>
              <a:ext cx="4477057" cy="2336436"/>
              <a:chOff x="-900729" y="3974486"/>
              <a:chExt cx="4477057" cy="2336436"/>
            </a:xfrm>
          </p:grpSpPr>
          <p:sp>
            <p:nvSpPr>
              <p:cNvPr id="432" name="Google Shape;432;p11"/>
              <p:cNvSpPr/>
              <p:nvPr/>
            </p:nvSpPr>
            <p:spPr>
              <a:xfrm rot="-3600048">
                <a:off x="-675925" y="4363903"/>
                <a:ext cx="1798609" cy="1557602"/>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rot="-5400000">
                <a:off x="891329" y="3148090"/>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11"/>
              <p:cNvGrpSpPr/>
              <p:nvPr/>
            </p:nvGrpSpPr>
            <p:grpSpPr>
              <a:xfrm>
                <a:off x="63440" y="4608566"/>
                <a:ext cx="496803" cy="497084"/>
                <a:chOff x="3678700" y="407275"/>
                <a:chExt cx="708100" cy="708500"/>
              </a:xfrm>
            </p:grpSpPr>
            <p:sp>
              <p:nvSpPr>
                <p:cNvPr id="435" name="Google Shape;435;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1"/>
              <p:cNvGrpSpPr/>
              <p:nvPr/>
            </p:nvGrpSpPr>
            <p:grpSpPr>
              <a:xfrm>
                <a:off x="464815" y="4608566"/>
                <a:ext cx="496803" cy="497084"/>
                <a:chOff x="3678700" y="407275"/>
                <a:chExt cx="708100" cy="708500"/>
              </a:xfrm>
            </p:grpSpPr>
            <p:sp>
              <p:nvSpPr>
                <p:cNvPr id="443" name="Google Shape;443;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 name="Google Shape;450;p11"/>
            <p:cNvGrpSpPr/>
            <p:nvPr/>
          </p:nvGrpSpPr>
          <p:grpSpPr>
            <a:xfrm rot="5400000">
              <a:off x="1017275" y="4934200"/>
              <a:ext cx="439200" cy="439100"/>
              <a:chOff x="1101075" y="2142375"/>
              <a:chExt cx="439200" cy="439100"/>
            </a:xfrm>
          </p:grpSpPr>
          <p:sp>
            <p:nvSpPr>
              <p:cNvPr id="451" name="Google Shape;451;p1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1"/>
          <p:cNvGrpSpPr/>
          <p:nvPr/>
        </p:nvGrpSpPr>
        <p:grpSpPr>
          <a:xfrm>
            <a:off x="-2613417" y="-2882410"/>
            <a:ext cx="8164418" cy="6343459"/>
            <a:chOff x="-2613417" y="-2806210"/>
            <a:chExt cx="8164418" cy="6343459"/>
          </a:xfrm>
        </p:grpSpPr>
        <p:grpSp>
          <p:nvGrpSpPr>
            <p:cNvPr id="454" name="Google Shape;454;p11"/>
            <p:cNvGrpSpPr/>
            <p:nvPr/>
          </p:nvGrpSpPr>
          <p:grpSpPr>
            <a:xfrm>
              <a:off x="-191059" y="95963"/>
              <a:ext cx="1538562" cy="971589"/>
              <a:chOff x="-191059" y="95963"/>
              <a:chExt cx="1538562" cy="971589"/>
            </a:xfrm>
          </p:grpSpPr>
          <p:grpSp>
            <p:nvGrpSpPr>
              <p:cNvPr id="455" name="Google Shape;455;p11"/>
              <p:cNvGrpSpPr/>
              <p:nvPr/>
            </p:nvGrpSpPr>
            <p:grpSpPr>
              <a:xfrm>
                <a:off x="-191059" y="201619"/>
                <a:ext cx="904284" cy="865933"/>
                <a:chOff x="2038491" y="-937756"/>
                <a:chExt cx="904284" cy="865933"/>
              </a:xfrm>
            </p:grpSpPr>
            <p:grpSp>
              <p:nvGrpSpPr>
                <p:cNvPr id="456" name="Google Shape;456;p11"/>
                <p:cNvGrpSpPr/>
                <p:nvPr/>
              </p:nvGrpSpPr>
              <p:grpSpPr>
                <a:xfrm>
                  <a:off x="2096570" y="-863491"/>
                  <a:ext cx="717621" cy="717392"/>
                  <a:chOff x="1483457" y="3953671"/>
                  <a:chExt cx="717621" cy="717392"/>
                </a:xfrm>
              </p:grpSpPr>
              <p:sp>
                <p:nvSpPr>
                  <p:cNvPr id="457" name="Google Shape;457;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11"/>
              <p:cNvGrpSpPr/>
              <p:nvPr/>
            </p:nvGrpSpPr>
            <p:grpSpPr>
              <a:xfrm>
                <a:off x="584533" y="95963"/>
                <a:ext cx="473483" cy="453403"/>
                <a:chOff x="2038491" y="-937756"/>
                <a:chExt cx="904284" cy="865933"/>
              </a:xfrm>
            </p:grpSpPr>
            <p:grpSp>
              <p:nvGrpSpPr>
                <p:cNvPr id="464" name="Google Shape;464;p11"/>
                <p:cNvGrpSpPr/>
                <p:nvPr/>
              </p:nvGrpSpPr>
              <p:grpSpPr>
                <a:xfrm>
                  <a:off x="2096570" y="-863491"/>
                  <a:ext cx="717621" cy="717392"/>
                  <a:chOff x="1483457" y="3953671"/>
                  <a:chExt cx="717621" cy="717392"/>
                </a:xfrm>
              </p:grpSpPr>
              <p:sp>
                <p:nvSpPr>
                  <p:cNvPr id="465" name="Google Shape;465;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1"/>
              <p:cNvGrpSpPr/>
              <p:nvPr/>
            </p:nvGrpSpPr>
            <p:grpSpPr>
              <a:xfrm>
                <a:off x="530445" y="481913"/>
                <a:ext cx="473483" cy="453403"/>
                <a:chOff x="2038491" y="-937756"/>
                <a:chExt cx="904284" cy="865933"/>
              </a:xfrm>
            </p:grpSpPr>
            <p:grpSp>
              <p:nvGrpSpPr>
                <p:cNvPr id="472" name="Google Shape;472;p11"/>
                <p:cNvGrpSpPr/>
                <p:nvPr/>
              </p:nvGrpSpPr>
              <p:grpSpPr>
                <a:xfrm>
                  <a:off x="2096570" y="-863491"/>
                  <a:ext cx="717621" cy="717392"/>
                  <a:chOff x="1483457" y="3953671"/>
                  <a:chExt cx="717621" cy="717392"/>
                </a:xfrm>
              </p:grpSpPr>
              <p:sp>
                <p:nvSpPr>
                  <p:cNvPr id="473" name="Google Shape;473;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1"/>
              <p:cNvGrpSpPr/>
              <p:nvPr/>
            </p:nvGrpSpPr>
            <p:grpSpPr>
              <a:xfrm>
                <a:off x="874020" y="312788"/>
                <a:ext cx="473483" cy="453403"/>
                <a:chOff x="2038491" y="-937756"/>
                <a:chExt cx="904284" cy="865933"/>
              </a:xfrm>
            </p:grpSpPr>
            <p:grpSp>
              <p:nvGrpSpPr>
                <p:cNvPr id="480" name="Google Shape;480;p11"/>
                <p:cNvGrpSpPr/>
                <p:nvPr/>
              </p:nvGrpSpPr>
              <p:grpSpPr>
                <a:xfrm>
                  <a:off x="2096570" y="-863491"/>
                  <a:ext cx="717621" cy="717392"/>
                  <a:chOff x="1483457" y="3953671"/>
                  <a:chExt cx="717621" cy="717392"/>
                </a:xfrm>
              </p:grpSpPr>
              <p:sp>
                <p:nvSpPr>
                  <p:cNvPr id="481" name="Google Shape;481;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 name="Google Shape;487;p11"/>
            <p:cNvGrpSpPr/>
            <p:nvPr/>
          </p:nvGrpSpPr>
          <p:grpSpPr>
            <a:xfrm rot="-7479050">
              <a:off x="-2051246" y="-1642948"/>
              <a:ext cx="4889863" cy="3931229"/>
              <a:chOff x="7103825" y="-713112"/>
              <a:chExt cx="3785226" cy="3043150"/>
            </a:xfrm>
          </p:grpSpPr>
          <p:sp>
            <p:nvSpPr>
              <p:cNvPr id="488" name="Google Shape;488;p11"/>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9" name="Google Shape;489;p11"/>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490" name="Google Shape;490;p11"/>
            <p:cNvGrpSpPr/>
            <p:nvPr/>
          </p:nvGrpSpPr>
          <p:grpSpPr>
            <a:xfrm>
              <a:off x="-640220" y="-2653973"/>
              <a:ext cx="6191222" cy="6191222"/>
              <a:chOff x="-640220" y="-2502423"/>
              <a:chExt cx="6191222" cy="6191222"/>
            </a:xfrm>
          </p:grpSpPr>
          <p:sp>
            <p:nvSpPr>
              <p:cNvPr id="491" name="Google Shape;491;p11"/>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2" r:id="rId13"/>
    <p:sldLayoutId id="2147483663" r:id="rId14"/>
    <p:sldLayoutId id="2147483664" r:id="rId15"/>
    <p:sldLayoutId id="2147483665"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8" Type="http://schemas.openxmlformats.org/officeDocument/2006/relationships/customXml" Target="../ink/ink8.xml"/><Relationship Id="rId13"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customXml" Target="../ink/ink10.xm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customXml" Target="../ink/ink7.xm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customXml" Target="../ink/ink9.xml"/><Relationship Id="rId4" Type="http://schemas.openxmlformats.org/officeDocument/2006/relationships/customXml" Target="../ink/ink6.xml"/><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32.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2.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ustomXml" Target="../ink/ink5.xml"/><Relationship Id="rId3" Type="http://schemas.openxmlformats.org/officeDocument/2006/relationships/image" Target="../media/image2.png"/><Relationship Id="rId7" Type="http://schemas.openxmlformats.org/officeDocument/2006/relationships/customXml" Target="../ink/ink2.xml"/><Relationship Id="rId12"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customXml" Target="../ink/ink4.xml"/><Relationship Id="rId5" Type="http://schemas.openxmlformats.org/officeDocument/2006/relationships/customXml" Target="../ink/ink1.xml"/><Relationship Id="rId10" Type="http://schemas.openxmlformats.org/officeDocument/2006/relationships/image" Target="../media/image7.png"/><Relationship Id="rId4" Type="http://schemas.openxmlformats.org/officeDocument/2006/relationships/image" Target="../media/image4.png"/><Relationship Id="rId9"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0"/>
        <p:cNvGrpSpPr/>
        <p:nvPr/>
      </p:nvGrpSpPr>
      <p:grpSpPr>
        <a:xfrm>
          <a:off x="0" y="0"/>
          <a:ext cx="0" cy="0"/>
          <a:chOff x="0" y="0"/>
          <a:chExt cx="0" cy="0"/>
        </a:xfrm>
      </p:grpSpPr>
      <p:sp>
        <p:nvSpPr>
          <p:cNvPr id="1431" name="Google Shape;1431;p35"/>
          <p:cNvSpPr txBox="1">
            <a:spLocks noGrp="1"/>
          </p:cNvSpPr>
          <p:nvPr>
            <p:ph type="subTitle" idx="1"/>
          </p:nvPr>
        </p:nvSpPr>
        <p:spPr>
          <a:xfrm>
            <a:off x="1096850" y="3456250"/>
            <a:ext cx="5692570" cy="475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Under the supervision of  Dr. Lamia Alrefaai</a:t>
            </a:r>
          </a:p>
        </p:txBody>
      </p:sp>
      <p:sp>
        <p:nvSpPr>
          <p:cNvPr id="1432" name="Google Shape;1432;p35"/>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rPr>
              <a:t>Calculator History </a:t>
            </a:r>
            <a:r>
              <a:rPr lang="en">
                <a:solidFill>
                  <a:schemeClr val="dk1"/>
                </a:solidFill>
              </a:rPr>
              <a:t>Using LinkedList</a:t>
            </a:r>
            <a:endParaRPr>
              <a:solidFill>
                <a:schemeClr val="dk1"/>
              </a:solidFill>
            </a:endParaRPr>
          </a:p>
        </p:txBody>
      </p:sp>
      <p:grpSp>
        <p:nvGrpSpPr>
          <p:cNvPr id="1433" name="Google Shape;1433;p35"/>
          <p:cNvGrpSpPr/>
          <p:nvPr/>
        </p:nvGrpSpPr>
        <p:grpSpPr>
          <a:xfrm>
            <a:off x="1096850" y="3242811"/>
            <a:ext cx="3936683" cy="134070"/>
            <a:chOff x="1096850" y="3242811"/>
            <a:chExt cx="3936683" cy="134070"/>
          </a:xfrm>
        </p:grpSpPr>
        <p:cxnSp>
          <p:nvCxnSpPr>
            <p:cNvPr id="1434" name="Google Shape;1434;p35"/>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p:cNvGrpSpPr/>
            <p:nvPr/>
          </p:nvGrpSpPr>
          <p:grpSpPr>
            <a:xfrm>
              <a:off x="4899464" y="3242811"/>
              <a:ext cx="134070" cy="134070"/>
              <a:chOff x="8382514" y="1084976"/>
              <a:chExt cx="265800" cy="265800"/>
            </a:xfrm>
          </p:grpSpPr>
          <p:sp>
            <p:nvSpPr>
              <p:cNvPr id="1436" name="Google Shape;1436;p35"/>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 name="Google Shape;1438;p35"/>
          <p:cNvGrpSpPr/>
          <p:nvPr/>
        </p:nvGrpSpPr>
        <p:grpSpPr>
          <a:xfrm>
            <a:off x="8017432" y="-313900"/>
            <a:ext cx="134070" cy="1891362"/>
            <a:chOff x="8017432" y="-313900"/>
            <a:chExt cx="134070" cy="1891362"/>
          </a:xfrm>
        </p:grpSpPr>
        <p:sp>
          <p:nvSpPr>
            <p:cNvPr id="1439" name="Google Shape;1439;p35"/>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p:cNvGrpSpPr/>
          <p:nvPr/>
        </p:nvGrpSpPr>
        <p:grpSpPr>
          <a:xfrm>
            <a:off x="6309526" y="957475"/>
            <a:ext cx="3504715" cy="5119205"/>
            <a:chOff x="6309526" y="836950"/>
            <a:chExt cx="3504715" cy="5119205"/>
          </a:xfrm>
        </p:grpSpPr>
        <p:sp>
          <p:nvSpPr>
            <p:cNvPr id="1443" name="Google Shape;1443;p35"/>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p:cNvGrpSpPr/>
            <p:nvPr/>
          </p:nvGrpSpPr>
          <p:grpSpPr>
            <a:xfrm>
              <a:off x="7728436" y="3524084"/>
              <a:ext cx="134004" cy="134004"/>
              <a:chOff x="8356813" y="1074288"/>
              <a:chExt cx="351900" cy="351900"/>
            </a:xfrm>
          </p:grpSpPr>
          <p:sp>
            <p:nvSpPr>
              <p:cNvPr id="1445" name="Google Shape;1445;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p:cNvGrpSpPr/>
            <p:nvPr/>
          </p:nvGrpSpPr>
          <p:grpSpPr>
            <a:xfrm>
              <a:off x="7344361" y="3150259"/>
              <a:ext cx="134004" cy="134004"/>
              <a:chOff x="8356813" y="1074288"/>
              <a:chExt cx="351900" cy="351900"/>
            </a:xfrm>
          </p:grpSpPr>
          <p:sp>
            <p:nvSpPr>
              <p:cNvPr id="1448" name="Google Shape;1448;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p:cNvGrpSpPr/>
            <p:nvPr/>
          </p:nvGrpSpPr>
          <p:grpSpPr>
            <a:xfrm>
              <a:off x="8337811" y="2464059"/>
              <a:ext cx="134004" cy="134004"/>
              <a:chOff x="8356813" y="1074288"/>
              <a:chExt cx="351900" cy="351900"/>
            </a:xfrm>
          </p:grpSpPr>
          <p:sp>
            <p:nvSpPr>
              <p:cNvPr id="1451" name="Google Shape;1451;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6146F955-17D7-AE44-70A5-9C5CE374FC3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338065" y="2718588"/>
            <a:ext cx="2206300" cy="22063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6"/>
        <p:cNvGrpSpPr/>
        <p:nvPr/>
      </p:nvGrpSpPr>
      <p:grpSpPr>
        <a:xfrm>
          <a:off x="0" y="0"/>
          <a:ext cx="0" cy="0"/>
          <a:chOff x="0" y="0"/>
          <a:chExt cx="0" cy="0"/>
        </a:xfrm>
      </p:grpSpPr>
      <p:sp>
        <p:nvSpPr>
          <p:cNvPr id="1922" name="Google Shape;1922;p48"/>
          <p:cNvSpPr txBox="1">
            <a:spLocks noGrp="1"/>
          </p:cNvSpPr>
          <p:nvPr>
            <p:ph type="subTitle" idx="5"/>
          </p:nvPr>
        </p:nvSpPr>
        <p:spPr>
          <a:xfrm>
            <a:off x="2223600" y="151887"/>
            <a:ext cx="4696800" cy="598800"/>
          </a:xfrm>
          <a:prstGeom prst="rect">
            <a:avLst/>
          </a:prstGeom>
          <a:noFill/>
          <a:ln>
            <a:noFill/>
          </a:ln>
        </p:spPr>
        <p:txBody>
          <a:bodyPr spcFirstLastPara="1" wrap="square" lIns="91425" tIns="91425" rIns="91425" bIns="91425" anchor="t" anchorCtr="0">
            <a:noAutofit/>
          </a:bodyPr>
          <a:lstStyle/>
          <a:p>
            <a:pPr marL="0" indent="0" algn="ctr">
              <a:lnSpc>
                <a:spcPct val="80000"/>
              </a:lnSpc>
              <a:buClr>
                <a:schemeClr val="dk2"/>
              </a:buClr>
              <a:buSzPts val="4800"/>
              <a:buFont typeface="IBM Plex Mono"/>
            </a:pPr>
            <a:r>
              <a:rPr lang="en-GB" sz="2000" b="1">
                <a:solidFill>
                  <a:schemeClr val="dk2"/>
                </a:solidFill>
                <a:latin typeface="IBM Plex Mono"/>
                <a:sym typeface="Arial"/>
              </a:rPr>
              <a:t>  Result Display and History Recall</a:t>
            </a:r>
            <a:endParaRPr lang="en-US" sz="2000" b="1">
              <a:solidFill>
                <a:schemeClr val="dk2"/>
              </a:solidFill>
              <a:latin typeface="IBM Plex Mono"/>
              <a:sym typeface="Arial"/>
            </a:endParaRPr>
          </a:p>
        </p:txBody>
      </p:sp>
      <p:grpSp>
        <p:nvGrpSpPr>
          <p:cNvPr id="1923" name="Google Shape;1923;p48"/>
          <p:cNvGrpSpPr/>
          <p:nvPr/>
        </p:nvGrpSpPr>
        <p:grpSpPr>
          <a:xfrm>
            <a:off x="7143188" y="-2762276"/>
            <a:ext cx="4028179" cy="6346320"/>
            <a:chOff x="6914588" y="-2762276"/>
            <a:chExt cx="4028179" cy="6346320"/>
          </a:xfrm>
        </p:grpSpPr>
        <p:sp>
          <p:nvSpPr>
            <p:cNvPr id="1924" name="Google Shape;1924;p48"/>
            <p:cNvSpPr/>
            <p:nvPr/>
          </p:nvSpPr>
          <p:spPr>
            <a:xfrm>
              <a:off x="6914588" y="-276227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7191305" y="-124437"/>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7867013" y="75068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7789451" y="-2619788"/>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48"/>
          <p:cNvGrpSpPr/>
          <p:nvPr/>
        </p:nvGrpSpPr>
        <p:grpSpPr>
          <a:xfrm rot="-5400000">
            <a:off x="8884618" y="480749"/>
            <a:ext cx="88142" cy="1137387"/>
            <a:chOff x="3054755" y="4367024"/>
            <a:chExt cx="88142" cy="1137387"/>
          </a:xfrm>
        </p:grpSpPr>
        <p:sp>
          <p:nvSpPr>
            <p:cNvPr id="1929" name="Google Shape;1929;p48"/>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48"/>
          <p:cNvGrpSpPr/>
          <p:nvPr/>
        </p:nvGrpSpPr>
        <p:grpSpPr>
          <a:xfrm>
            <a:off x="-1273153" y="-254241"/>
            <a:ext cx="2992224" cy="3549051"/>
            <a:chOff x="-1325700" y="1246899"/>
            <a:chExt cx="2992224" cy="3549051"/>
          </a:xfrm>
        </p:grpSpPr>
        <p:pic>
          <p:nvPicPr>
            <p:cNvPr id="1932" name="Google Shape;1932;p48"/>
            <p:cNvPicPr preferRelativeResize="0"/>
            <p:nvPr/>
          </p:nvPicPr>
          <p:blipFill rotWithShape="1">
            <a:blip r:embed="rId3">
              <a:alphaModFix/>
            </a:blip>
            <a:srcRect l="16960" t="24718" r="7121" b="26177"/>
            <a:stretch/>
          </p:blipFill>
          <p:spPr>
            <a:xfrm rot="-5400000">
              <a:off x="-1604113" y="1525312"/>
              <a:ext cx="3549051" cy="2992224"/>
            </a:xfrm>
            <a:prstGeom prst="rect">
              <a:avLst/>
            </a:prstGeom>
            <a:noFill/>
            <a:ln>
              <a:noFill/>
            </a:ln>
          </p:spPr>
        </p:pic>
        <p:grpSp>
          <p:nvGrpSpPr>
            <p:cNvPr id="1933" name="Google Shape;1933;p48"/>
            <p:cNvGrpSpPr/>
            <p:nvPr/>
          </p:nvGrpSpPr>
          <p:grpSpPr>
            <a:xfrm>
              <a:off x="-369917" y="2704683"/>
              <a:ext cx="906953" cy="1517787"/>
              <a:chOff x="79748" y="2808602"/>
              <a:chExt cx="906953" cy="1517787"/>
            </a:xfrm>
          </p:grpSpPr>
          <p:sp>
            <p:nvSpPr>
              <p:cNvPr id="1934" name="Google Shape;1934;p48"/>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8" name="Google Shape;1938;p48"/>
          <p:cNvGrpSpPr/>
          <p:nvPr/>
        </p:nvGrpSpPr>
        <p:grpSpPr>
          <a:xfrm rot="10800000">
            <a:off x="-181052" y="1778576"/>
            <a:ext cx="1421047" cy="2833357"/>
            <a:chOff x="334358" y="2186737"/>
            <a:chExt cx="1421047" cy="2833357"/>
          </a:xfrm>
        </p:grpSpPr>
        <p:sp>
          <p:nvSpPr>
            <p:cNvPr id="1939" name="Google Shape;1939;p48"/>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48"/>
            <p:cNvGrpSpPr/>
            <p:nvPr/>
          </p:nvGrpSpPr>
          <p:grpSpPr>
            <a:xfrm rot="5400000">
              <a:off x="1046250" y="3181856"/>
              <a:ext cx="161977" cy="161940"/>
              <a:chOff x="1101075" y="2142375"/>
              <a:chExt cx="439200" cy="439100"/>
            </a:xfrm>
          </p:grpSpPr>
          <p:sp>
            <p:nvSpPr>
              <p:cNvPr id="1941" name="Google Shape;1941;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48"/>
            <p:cNvGrpSpPr/>
            <p:nvPr/>
          </p:nvGrpSpPr>
          <p:grpSpPr>
            <a:xfrm rot="-5400000">
              <a:off x="628029" y="4564272"/>
              <a:ext cx="161977" cy="161940"/>
              <a:chOff x="1101075" y="2142375"/>
              <a:chExt cx="439200" cy="439100"/>
            </a:xfrm>
          </p:grpSpPr>
          <p:sp>
            <p:nvSpPr>
              <p:cNvPr id="1944" name="Google Shape;1944;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 name="Picture 5" descr="A screenshot of a computer program&#10;&#10;Description automatically generated">
            <a:extLst>
              <a:ext uri="{FF2B5EF4-FFF2-40B4-BE49-F238E27FC236}">
                <a16:creationId xmlns:a16="http://schemas.microsoft.com/office/drawing/2014/main" id="{379F1690-8457-DC26-5226-DE80DD05D0B4}"/>
              </a:ext>
            </a:extLst>
          </p:cNvPr>
          <p:cNvPicPr>
            <a:picLocks noChangeAspect="1"/>
          </p:cNvPicPr>
          <p:nvPr/>
        </p:nvPicPr>
        <p:blipFill rotWithShape="1">
          <a:blip r:embed="rId4">
            <a:extLst>
              <a:ext uri="{28A0092B-C50C-407E-A947-70E740481C1C}">
                <a14:useLocalDpi xmlns:a14="http://schemas.microsoft.com/office/drawing/2010/main" val="0"/>
              </a:ext>
            </a:extLst>
          </a:blip>
          <a:srcRect l="1462"/>
          <a:stretch/>
        </p:blipFill>
        <p:spPr bwMode="auto">
          <a:xfrm>
            <a:off x="1884002" y="836834"/>
            <a:ext cx="5647690" cy="3756660"/>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'Use previous result'</a:t>
            </a:r>
            <a:endParaRPr/>
          </a:p>
        </p:txBody>
      </p:sp>
      <p:pic>
        <p:nvPicPr>
          <p:cNvPr id="2" name="Picture 1">
            <a:extLst>
              <a:ext uri="{FF2B5EF4-FFF2-40B4-BE49-F238E27FC236}">
                <a16:creationId xmlns:a16="http://schemas.microsoft.com/office/drawing/2014/main" id="{8C1D8775-BA21-8D8F-B2CD-A294637D2A59}"/>
              </a:ext>
            </a:extLst>
          </p:cNvPr>
          <p:cNvPicPr>
            <a:picLocks noChangeAspect="1"/>
          </p:cNvPicPr>
          <p:nvPr/>
        </p:nvPicPr>
        <p:blipFill>
          <a:blip r:embed="rId3"/>
          <a:stretch>
            <a:fillRect/>
          </a:stretch>
        </p:blipFill>
        <p:spPr>
          <a:xfrm>
            <a:off x="381279" y="1235272"/>
            <a:ext cx="3713304" cy="3145076"/>
          </a:xfrm>
          <a:prstGeom prst="rect">
            <a:avLst/>
          </a:prstGeom>
        </p:spPr>
      </p:pic>
      <p:pic>
        <p:nvPicPr>
          <p:cNvPr id="3" name="Picture 2">
            <a:extLst>
              <a:ext uri="{FF2B5EF4-FFF2-40B4-BE49-F238E27FC236}">
                <a16:creationId xmlns:a16="http://schemas.microsoft.com/office/drawing/2014/main" id="{DB87EB6E-B59B-19E3-54C5-71B2C7C901BB}"/>
              </a:ext>
            </a:extLst>
          </p:cNvPr>
          <p:cNvPicPr>
            <a:picLocks noChangeAspect="1"/>
          </p:cNvPicPr>
          <p:nvPr/>
        </p:nvPicPr>
        <p:blipFill>
          <a:blip r:embed="rId4"/>
          <a:stretch>
            <a:fillRect/>
          </a:stretch>
        </p:blipFill>
        <p:spPr>
          <a:xfrm>
            <a:off x="4781521" y="1235272"/>
            <a:ext cx="3981200" cy="314507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Rectangle 2">
            <a:extLst>
              <a:ext uri="{FF2B5EF4-FFF2-40B4-BE49-F238E27FC236}">
                <a16:creationId xmlns:a16="http://schemas.microsoft.com/office/drawing/2014/main" id="{FC3EFCAE-D272-6D61-E0FC-ABA0B42BFF9B}"/>
              </a:ext>
            </a:extLst>
          </p:cNvPr>
          <p:cNvSpPr>
            <a:spLocks noChangeArrowheads="1"/>
          </p:cNvSpPr>
          <p:nvPr/>
        </p:nvSpPr>
        <p:spPr bwMode="auto">
          <a:xfrm>
            <a:off x="1650323" y="685428"/>
            <a:ext cx="6032421"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GB" altLang="en-US" sz="2000" b="1">
                <a:solidFill>
                  <a:schemeClr val="dk2"/>
                </a:solidFill>
                <a:latin typeface="IBM Plex Mono"/>
                <a:cs typeface="Poppins"/>
                <a:sym typeface="Poppins"/>
              </a:rPr>
              <a:t>Addition Operation and Result Handling</a:t>
            </a:r>
            <a:endParaRPr lang="en-US" altLang="en-US" sz="2000" b="1">
              <a:solidFill>
                <a:schemeClr val="dk2"/>
              </a:solidFill>
              <a:latin typeface="IBM Plex Mono"/>
              <a:cs typeface="Poppins"/>
              <a:sym typeface="Poppi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25" name="Picture 1" descr="A screenshot of a computer code&#10;&#10;Description automatically generated">
            <a:extLst>
              <a:ext uri="{FF2B5EF4-FFF2-40B4-BE49-F238E27FC236}">
                <a16:creationId xmlns:a16="http://schemas.microsoft.com/office/drawing/2014/main" id="{EE73B25A-3DDD-3080-2446-73CA06704F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48"/>
          <a:stretch>
            <a:fillRect/>
          </a:stretch>
        </p:blipFill>
        <p:spPr bwMode="auto">
          <a:xfrm>
            <a:off x="1330223" y="1617503"/>
            <a:ext cx="6672622" cy="190849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a:extLst>
              <a:ext uri="{FF2B5EF4-FFF2-40B4-BE49-F238E27FC236}">
                <a16:creationId xmlns:a16="http://schemas.microsoft.com/office/drawing/2014/main" id="{47934C56-68C3-A3B9-1778-809351528603}"/>
              </a:ext>
            </a:extLst>
          </p:cNvPr>
          <p:cNvSpPr>
            <a:spLocks noChangeArrowheads="1"/>
          </p:cNvSpPr>
          <p:nvPr/>
        </p:nvSpPr>
        <p:spPr bwMode="auto">
          <a:xfrm>
            <a:off x="2232660" y="304569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pSp>
        <p:nvGrpSpPr>
          <p:cNvPr id="2" name="Grupo 66">
            <a:extLst>
              <a:ext uri="{FF2B5EF4-FFF2-40B4-BE49-F238E27FC236}">
                <a16:creationId xmlns:a16="http://schemas.microsoft.com/office/drawing/2014/main" id="{7F9819F4-C788-16D9-1423-6417AF60AEDE}"/>
              </a:ext>
            </a:extLst>
          </p:cNvPr>
          <p:cNvGrpSpPr/>
          <p:nvPr/>
        </p:nvGrpSpPr>
        <p:grpSpPr>
          <a:xfrm rot="2813645">
            <a:off x="7987378" y="542305"/>
            <a:ext cx="773659" cy="963355"/>
            <a:chOff x="6696077" y="2921001"/>
            <a:chExt cx="330200" cy="411163"/>
          </a:xfrm>
        </p:grpSpPr>
        <p:sp>
          <p:nvSpPr>
            <p:cNvPr id="3" name="Freeform 245">
              <a:extLst>
                <a:ext uri="{FF2B5EF4-FFF2-40B4-BE49-F238E27FC236}">
                  <a16:creationId xmlns:a16="http://schemas.microsoft.com/office/drawing/2014/main" id="{55240D54-9D45-FB12-F914-1E0C413D8DCD}"/>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4" name="Grupo 77">
              <a:extLst>
                <a:ext uri="{FF2B5EF4-FFF2-40B4-BE49-F238E27FC236}">
                  <a16:creationId xmlns:a16="http://schemas.microsoft.com/office/drawing/2014/main" id="{9E703254-59FC-2C20-9E65-33252BDAECF2}"/>
                </a:ext>
              </a:extLst>
            </p:cNvPr>
            <p:cNvGrpSpPr/>
            <p:nvPr/>
          </p:nvGrpSpPr>
          <p:grpSpPr>
            <a:xfrm>
              <a:off x="6699249" y="2924175"/>
              <a:ext cx="323854" cy="407989"/>
              <a:chOff x="6699249" y="2924175"/>
              <a:chExt cx="323854" cy="407989"/>
            </a:xfrm>
          </p:grpSpPr>
          <p:grpSp>
            <p:nvGrpSpPr>
              <p:cNvPr id="5" name="Grupo 78">
                <a:extLst>
                  <a:ext uri="{FF2B5EF4-FFF2-40B4-BE49-F238E27FC236}">
                    <a16:creationId xmlns:a16="http://schemas.microsoft.com/office/drawing/2014/main" id="{4279D932-089C-400E-DC9D-C0100B35605C}"/>
                  </a:ext>
                </a:extLst>
              </p:cNvPr>
              <p:cNvGrpSpPr/>
              <p:nvPr/>
            </p:nvGrpSpPr>
            <p:grpSpPr>
              <a:xfrm>
                <a:off x="6699249" y="2924175"/>
                <a:ext cx="323854" cy="407989"/>
                <a:chOff x="6699249" y="2924175"/>
                <a:chExt cx="323854" cy="407989"/>
              </a:xfrm>
            </p:grpSpPr>
            <p:sp>
              <p:nvSpPr>
                <p:cNvPr id="10" name="Freeform 244">
                  <a:extLst>
                    <a:ext uri="{FF2B5EF4-FFF2-40B4-BE49-F238E27FC236}">
                      <a16:creationId xmlns:a16="http://schemas.microsoft.com/office/drawing/2014/main" id="{58C29784-22A8-FAD6-635F-B85CD1AEA469}"/>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1" name="Freeform 246">
                  <a:extLst>
                    <a:ext uri="{FF2B5EF4-FFF2-40B4-BE49-F238E27FC236}">
                      <a16:creationId xmlns:a16="http://schemas.microsoft.com/office/drawing/2014/main" id="{D46E5302-603A-155B-2501-D2C2C70F09BA}"/>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2" name="Freeform 248">
                  <a:extLst>
                    <a:ext uri="{FF2B5EF4-FFF2-40B4-BE49-F238E27FC236}">
                      <a16:creationId xmlns:a16="http://schemas.microsoft.com/office/drawing/2014/main" id="{392631B9-6524-23B9-ED75-F350A6FA01BF}"/>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6" name="Freeform 249">
                <a:extLst>
                  <a:ext uri="{FF2B5EF4-FFF2-40B4-BE49-F238E27FC236}">
                    <a16:creationId xmlns:a16="http://schemas.microsoft.com/office/drawing/2014/main" id="{87ABC7AF-BA40-40D5-E365-C50FFDF34320}"/>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7" name="Freeform 250">
                <a:extLst>
                  <a:ext uri="{FF2B5EF4-FFF2-40B4-BE49-F238E27FC236}">
                    <a16:creationId xmlns:a16="http://schemas.microsoft.com/office/drawing/2014/main" id="{936B8DD7-B153-95E0-992B-0951A66125BF}"/>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'Addition'  </a:t>
            </a:r>
          </a:p>
        </p:txBody>
      </p:sp>
      <p:pic>
        <p:nvPicPr>
          <p:cNvPr id="10" name="Picture 9" descr="A screenshot of a computer&#10;&#10;Description automatically generated">
            <a:extLst>
              <a:ext uri="{FF2B5EF4-FFF2-40B4-BE49-F238E27FC236}">
                <a16:creationId xmlns:a16="http://schemas.microsoft.com/office/drawing/2014/main" id="{BB2CD0C5-2362-6E0B-E2CC-94E25AAE7FE1}"/>
              </a:ext>
            </a:extLst>
          </p:cNvPr>
          <p:cNvPicPr>
            <a:picLocks noChangeAspect="1"/>
          </p:cNvPicPr>
          <p:nvPr/>
        </p:nvPicPr>
        <p:blipFill rotWithShape="1">
          <a:blip r:embed="rId3"/>
          <a:srcRect r="13760"/>
          <a:stretch/>
        </p:blipFill>
        <p:spPr bwMode="auto">
          <a:xfrm>
            <a:off x="2711844" y="1143857"/>
            <a:ext cx="3720311" cy="3195785"/>
          </a:xfrm>
          <a:prstGeom prst="rect">
            <a:avLst/>
          </a:prstGeom>
          <a:ln>
            <a:noFill/>
          </a:ln>
          <a:extLst>
            <a:ext uri="{53640926-AAD7-44D8-BBD7-CCE9431645EC}">
              <a14:shadowObscured xmlns:a14="http://schemas.microsoft.com/office/drawing/2010/main"/>
            </a:ext>
          </a:extLst>
        </p:spPr>
      </p:pic>
      <p:grpSp>
        <p:nvGrpSpPr>
          <p:cNvPr id="2" name="Grupo 66">
            <a:extLst>
              <a:ext uri="{FF2B5EF4-FFF2-40B4-BE49-F238E27FC236}">
                <a16:creationId xmlns:a16="http://schemas.microsoft.com/office/drawing/2014/main" id="{192D3AD5-1BBE-7B29-E641-6632B12C79E8}"/>
              </a:ext>
            </a:extLst>
          </p:cNvPr>
          <p:cNvGrpSpPr/>
          <p:nvPr/>
        </p:nvGrpSpPr>
        <p:grpSpPr>
          <a:xfrm rot="2384815">
            <a:off x="527570" y="3857964"/>
            <a:ext cx="773659" cy="963355"/>
            <a:chOff x="6696077" y="2921001"/>
            <a:chExt cx="330200" cy="411163"/>
          </a:xfrm>
        </p:grpSpPr>
        <p:sp>
          <p:nvSpPr>
            <p:cNvPr id="3" name="Freeform 245">
              <a:extLst>
                <a:ext uri="{FF2B5EF4-FFF2-40B4-BE49-F238E27FC236}">
                  <a16:creationId xmlns:a16="http://schemas.microsoft.com/office/drawing/2014/main" id="{AB81B503-3A79-60A8-9FA6-2DAA43497CAB}"/>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4" name="Grupo 77">
              <a:extLst>
                <a:ext uri="{FF2B5EF4-FFF2-40B4-BE49-F238E27FC236}">
                  <a16:creationId xmlns:a16="http://schemas.microsoft.com/office/drawing/2014/main" id="{C94F7530-32F8-342D-6C72-27E90620624C}"/>
                </a:ext>
              </a:extLst>
            </p:cNvPr>
            <p:cNvGrpSpPr/>
            <p:nvPr/>
          </p:nvGrpSpPr>
          <p:grpSpPr>
            <a:xfrm>
              <a:off x="6699249" y="2924175"/>
              <a:ext cx="323854" cy="407989"/>
              <a:chOff x="6699249" y="2924175"/>
              <a:chExt cx="323854" cy="407989"/>
            </a:xfrm>
          </p:grpSpPr>
          <p:grpSp>
            <p:nvGrpSpPr>
              <p:cNvPr id="5" name="Grupo 78">
                <a:extLst>
                  <a:ext uri="{FF2B5EF4-FFF2-40B4-BE49-F238E27FC236}">
                    <a16:creationId xmlns:a16="http://schemas.microsoft.com/office/drawing/2014/main" id="{1E81D17A-8717-4678-6368-D8B605136785}"/>
                  </a:ext>
                </a:extLst>
              </p:cNvPr>
              <p:cNvGrpSpPr/>
              <p:nvPr/>
            </p:nvGrpSpPr>
            <p:grpSpPr>
              <a:xfrm>
                <a:off x="6699249" y="2924175"/>
                <a:ext cx="323854" cy="407989"/>
                <a:chOff x="6699249" y="2924175"/>
                <a:chExt cx="323854" cy="407989"/>
              </a:xfrm>
            </p:grpSpPr>
            <p:sp>
              <p:nvSpPr>
                <p:cNvPr id="8" name="Freeform 244">
                  <a:extLst>
                    <a:ext uri="{FF2B5EF4-FFF2-40B4-BE49-F238E27FC236}">
                      <a16:creationId xmlns:a16="http://schemas.microsoft.com/office/drawing/2014/main" id="{C84FFBDB-E625-7E2E-21BF-20F56EC08A17}"/>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9" name="Freeform 246">
                  <a:extLst>
                    <a:ext uri="{FF2B5EF4-FFF2-40B4-BE49-F238E27FC236}">
                      <a16:creationId xmlns:a16="http://schemas.microsoft.com/office/drawing/2014/main" id="{72FAE697-741C-6B72-78D5-0D9119FCA116}"/>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1" name="Freeform 248">
                  <a:extLst>
                    <a:ext uri="{FF2B5EF4-FFF2-40B4-BE49-F238E27FC236}">
                      <a16:creationId xmlns:a16="http://schemas.microsoft.com/office/drawing/2014/main" id="{67DB2076-1FD5-AC61-9A90-485CB3AE7329}"/>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6" name="Freeform 249">
                <a:extLst>
                  <a:ext uri="{FF2B5EF4-FFF2-40B4-BE49-F238E27FC236}">
                    <a16:creationId xmlns:a16="http://schemas.microsoft.com/office/drawing/2014/main" id="{A6676432-6CA5-E359-E9AF-94D4B836E650}"/>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7" name="Freeform 250">
                <a:extLst>
                  <a:ext uri="{FF2B5EF4-FFF2-40B4-BE49-F238E27FC236}">
                    <a16:creationId xmlns:a16="http://schemas.microsoft.com/office/drawing/2014/main" id="{5D484041-0D0C-F5B1-A1EC-8BD857F07EA4}"/>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25" name="TextBox 24">
            <a:extLst>
              <a:ext uri="{FF2B5EF4-FFF2-40B4-BE49-F238E27FC236}">
                <a16:creationId xmlns:a16="http://schemas.microsoft.com/office/drawing/2014/main" id="{B7D89EF5-6E44-6404-F074-205D9363DE9E}"/>
              </a:ext>
            </a:extLst>
          </p:cNvPr>
          <p:cNvSpPr txBox="1"/>
          <p:nvPr/>
        </p:nvSpPr>
        <p:spPr>
          <a:xfrm>
            <a:off x="1237361" y="785219"/>
            <a:ext cx="6669278" cy="404406"/>
          </a:xfrm>
          <a:prstGeom prst="rect">
            <a:avLst/>
          </a:prstGeom>
          <a:noFill/>
        </p:spPr>
        <p:txBody>
          <a:bodyPr wrap="square">
            <a:spAutoFit/>
          </a:bodyPr>
          <a:lstStyle/>
          <a:p>
            <a:pPr marR="0" lvl="0" rtl="0">
              <a:lnSpc>
                <a:spcPct val="107000"/>
              </a:lnSpc>
              <a:spcBef>
                <a:spcPts val="0"/>
              </a:spcBef>
              <a:spcAft>
                <a:spcPts val="800"/>
              </a:spcAft>
            </a:pPr>
            <a:r>
              <a:rPr lang="en-GB" sz="1400" b="1" kern="0">
                <a:solidFill>
                  <a:srgbClr val="44546A"/>
                </a:solidFill>
                <a:effectLst/>
                <a:latin typeface="Georgia" panose="02040502050405020303" pitchFamily="18" charset="0"/>
                <a:ea typeface="Aptos" panose="020B0004020202020204" pitchFamily="34" charset="0"/>
                <a:cs typeface="Arial" panose="020B0604020202020204" pitchFamily="34" charset="0"/>
              </a:rPr>
              <a:t>    </a:t>
            </a:r>
            <a:r>
              <a:rPr lang="en-GB" sz="2000" b="1">
                <a:solidFill>
                  <a:schemeClr val="dk2"/>
                </a:solidFill>
                <a:latin typeface="IBM Plex Mono"/>
                <a:cs typeface="Poppins"/>
              </a:rPr>
              <a:t>Subtraction Operation and Result </a:t>
            </a:r>
            <a:r>
              <a:rPr lang="en-GB" altLang="en-US" sz="2000" b="1">
                <a:solidFill>
                  <a:schemeClr val="dk2"/>
                </a:solidFill>
                <a:latin typeface="IBM Plex Mono"/>
                <a:cs typeface="Poppins"/>
                <a:sym typeface="Poppins"/>
              </a:rPr>
              <a:t>Handling</a:t>
            </a:r>
            <a:endParaRPr lang="en-US" sz="2000" b="1">
              <a:solidFill>
                <a:schemeClr val="dk2"/>
              </a:solidFill>
              <a:latin typeface="IBM Plex Mono"/>
              <a:cs typeface="Poppins"/>
            </a:endParaRPr>
          </a:p>
        </p:txBody>
      </p:sp>
      <p:pic>
        <p:nvPicPr>
          <p:cNvPr id="26" name="Picture 25" descr="A screenshot of a computer&#10;&#10;Description automatically generated">
            <a:extLst>
              <a:ext uri="{FF2B5EF4-FFF2-40B4-BE49-F238E27FC236}">
                <a16:creationId xmlns:a16="http://schemas.microsoft.com/office/drawing/2014/main" id="{7482B267-8683-0C26-C57B-DB5BB6852F4E}"/>
              </a:ext>
            </a:extLst>
          </p:cNvPr>
          <p:cNvPicPr>
            <a:picLocks noChangeAspect="1"/>
          </p:cNvPicPr>
          <p:nvPr/>
        </p:nvPicPr>
        <p:blipFill rotWithShape="1">
          <a:blip r:embed="rId3">
            <a:extLst>
              <a:ext uri="{28A0092B-C50C-407E-A947-70E740481C1C}">
                <a14:useLocalDpi xmlns:a14="http://schemas.microsoft.com/office/drawing/2010/main" val="0"/>
              </a:ext>
            </a:extLst>
          </a:blip>
          <a:srcRect l="914"/>
          <a:stretch/>
        </p:blipFill>
        <p:spPr bwMode="auto">
          <a:xfrm>
            <a:off x="1237361" y="1649730"/>
            <a:ext cx="6669278" cy="1844040"/>
          </a:xfrm>
          <a:prstGeom prst="rect">
            <a:avLst/>
          </a:prstGeom>
          <a:ln>
            <a:noFill/>
          </a:ln>
          <a:extLst>
            <a:ext uri="{53640926-AAD7-44D8-BBD7-CCE9431645EC}">
              <a14:shadowObscured xmlns:a14="http://schemas.microsoft.com/office/drawing/2010/main"/>
            </a:ext>
          </a:extLst>
        </p:spPr>
      </p:pic>
      <p:grpSp>
        <p:nvGrpSpPr>
          <p:cNvPr id="2" name="Grupo 66">
            <a:extLst>
              <a:ext uri="{FF2B5EF4-FFF2-40B4-BE49-F238E27FC236}">
                <a16:creationId xmlns:a16="http://schemas.microsoft.com/office/drawing/2014/main" id="{02921297-FDC8-849D-116E-2E7E78630BE0}"/>
              </a:ext>
            </a:extLst>
          </p:cNvPr>
          <p:cNvGrpSpPr/>
          <p:nvPr/>
        </p:nvGrpSpPr>
        <p:grpSpPr>
          <a:xfrm rot="2729136">
            <a:off x="7978071" y="792984"/>
            <a:ext cx="773659" cy="963355"/>
            <a:chOff x="6696077" y="2921001"/>
            <a:chExt cx="330200" cy="411163"/>
          </a:xfrm>
        </p:grpSpPr>
        <p:sp>
          <p:nvSpPr>
            <p:cNvPr id="3" name="Freeform 245">
              <a:extLst>
                <a:ext uri="{FF2B5EF4-FFF2-40B4-BE49-F238E27FC236}">
                  <a16:creationId xmlns:a16="http://schemas.microsoft.com/office/drawing/2014/main" id="{B7C9C404-9170-BCB6-6279-BD06B164D1A3}"/>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4" name="Grupo 77">
              <a:extLst>
                <a:ext uri="{FF2B5EF4-FFF2-40B4-BE49-F238E27FC236}">
                  <a16:creationId xmlns:a16="http://schemas.microsoft.com/office/drawing/2014/main" id="{70784EB6-6849-0601-D209-7D400F78808D}"/>
                </a:ext>
              </a:extLst>
            </p:cNvPr>
            <p:cNvGrpSpPr/>
            <p:nvPr/>
          </p:nvGrpSpPr>
          <p:grpSpPr>
            <a:xfrm>
              <a:off x="6699249" y="2924175"/>
              <a:ext cx="323854" cy="407989"/>
              <a:chOff x="6699249" y="2924175"/>
              <a:chExt cx="323854" cy="407989"/>
            </a:xfrm>
          </p:grpSpPr>
          <p:grpSp>
            <p:nvGrpSpPr>
              <p:cNvPr id="5" name="Grupo 78">
                <a:extLst>
                  <a:ext uri="{FF2B5EF4-FFF2-40B4-BE49-F238E27FC236}">
                    <a16:creationId xmlns:a16="http://schemas.microsoft.com/office/drawing/2014/main" id="{AE8BDCA1-2370-63DD-5AFF-6A4415CDFA76}"/>
                  </a:ext>
                </a:extLst>
              </p:cNvPr>
              <p:cNvGrpSpPr/>
              <p:nvPr/>
            </p:nvGrpSpPr>
            <p:grpSpPr>
              <a:xfrm>
                <a:off x="6699249" y="2924175"/>
                <a:ext cx="323854" cy="407989"/>
                <a:chOff x="6699249" y="2924175"/>
                <a:chExt cx="323854" cy="407989"/>
              </a:xfrm>
            </p:grpSpPr>
            <p:sp>
              <p:nvSpPr>
                <p:cNvPr id="8" name="Freeform 244">
                  <a:extLst>
                    <a:ext uri="{FF2B5EF4-FFF2-40B4-BE49-F238E27FC236}">
                      <a16:creationId xmlns:a16="http://schemas.microsoft.com/office/drawing/2014/main" id="{73C3DA2F-8B23-2E50-3845-CC46A4C5475A}"/>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9" name="Freeform 246">
                  <a:extLst>
                    <a:ext uri="{FF2B5EF4-FFF2-40B4-BE49-F238E27FC236}">
                      <a16:creationId xmlns:a16="http://schemas.microsoft.com/office/drawing/2014/main" id="{75EB91FA-71D1-157E-90C4-5B67BAB2264F}"/>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0" name="Freeform 248">
                  <a:extLst>
                    <a:ext uri="{FF2B5EF4-FFF2-40B4-BE49-F238E27FC236}">
                      <a16:creationId xmlns:a16="http://schemas.microsoft.com/office/drawing/2014/main" id="{7A36D4F2-838E-F764-EBA7-62EEE5CA94E4}"/>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6" name="Freeform 249">
                <a:extLst>
                  <a:ext uri="{FF2B5EF4-FFF2-40B4-BE49-F238E27FC236}">
                    <a16:creationId xmlns:a16="http://schemas.microsoft.com/office/drawing/2014/main" id="{0348B0A3-0119-DE35-1FB4-F93659429502}"/>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7" name="Freeform 250">
                <a:extLst>
                  <a:ext uri="{FF2B5EF4-FFF2-40B4-BE49-F238E27FC236}">
                    <a16:creationId xmlns:a16="http://schemas.microsoft.com/office/drawing/2014/main" id="{4B889DD9-CEA4-59CA-18A7-54E96AE6050A}"/>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
        <p:nvSpPr>
          <p:cNvPr id="11" name="TextBox 10">
            <a:extLst>
              <a:ext uri="{FF2B5EF4-FFF2-40B4-BE49-F238E27FC236}">
                <a16:creationId xmlns:a16="http://schemas.microsoft.com/office/drawing/2014/main" id="{69AEF19A-C994-8697-FCE4-0E67182B7526}"/>
              </a:ext>
            </a:extLst>
          </p:cNvPr>
          <p:cNvSpPr txBox="1"/>
          <p:nvPr/>
        </p:nvSpPr>
        <p:spPr>
          <a:xfrm>
            <a:off x="7852795" y="1482395"/>
            <a:ext cx="905431" cy="307777"/>
          </a:xfrm>
          <a:prstGeom prst="rect">
            <a:avLst/>
          </a:prstGeom>
          <a:solidFill>
            <a:srgbClr val="F5F8FF"/>
          </a:solidFill>
        </p:spPr>
        <p:txBody>
          <a:bodyPr wrap="square" rtlCol="0">
            <a:spAutoFit/>
          </a:bodyPr>
          <a:lstStyle/>
          <a:p>
            <a:endParaRPr lang="en-US"/>
          </a:p>
        </p:txBody>
      </p:sp>
      <p:sp>
        <p:nvSpPr>
          <p:cNvPr id="12" name="TextBox 11">
            <a:extLst>
              <a:ext uri="{FF2B5EF4-FFF2-40B4-BE49-F238E27FC236}">
                <a16:creationId xmlns:a16="http://schemas.microsoft.com/office/drawing/2014/main" id="{915A04A7-A661-FEAD-DF63-7B7C35B342FF}"/>
              </a:ext>
            </a:extLst>
          </p:cNvPr>
          <p:cNvSpPr txBox="1"/>
          <p:nvPr/>
        </p:nvSpPr>
        <p:spPr>
          <a:xfrm>
            <a:off x="7912184" y="758299"/>
            <a:ext cx="905431" cy="307777"/>
          </a:xfrm>
          <a:prstGeom prst="rect">
            <a:avLst/>
          </a:prstGeom>
          <a:solidFill>
            <a:srgbClr val="F5F8FF"/>
          </a:solidFill>
        </p:spPr>
        <p:txBody>
          <a:bodyPr wrap="square" rtlCol="0">
            <a:spAutoFit/>
          </a:bodyPr>
          <a:lstStyle/>
          <a:p>
            <a:endParaRPr lang="en-US"/>
          </a:p>
        </p:txBody>
      </p:sp>
      <p:cxnSp>
        <p:nvCxnSpPr>
          <p:cNvPr id="13" name="Straight Connector 12">
            <a:extLst>
              <a:ext uri="{FF2B5EF4-FFF2-40B4-BE49-F238E27FC236}">
                <a16:creationId xmlns:a16="http://schemas.microsoft.com/office/drawing/2014/main" id="{EB093239-A79F-711C-33A9-99769BAE0266}"/>
              </a:ext>
            </a:extLst>
          </p:cNvPr>
          <p:cNvCxnSpPr>
            <a:stCxn id="9" idx="8"/>
            <a:endCxn id="9" idx="11"/>
          </p:cNvCxnSpPr>
          <p:nvPr/>
        </p:nvCxnSpPr>
        <p:spPr>
          <a:xfrm>
            <a:off x="8299052" y="1072401"/>
            <a:ext cx="269236" cy="22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E09E895-D333-F059-0D9D-AAA556E73DD3}"/>
              </a:ext>
            </a:extLst>
          </p:cNvPr>
          <p:cNvCxnSpPr/>
          <p:nvPr/>
        </p:nvCxnSpPr>
        <p:spPr>
          <a:xfrm>
            <a:off x="8305510" y="1336959"/>
            <a:ext cx="269236" cy="22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E51E6F1-6B06-BEA2-C12B-A29BB84AFAC0}"/>
              </a:ext>
            </a:extLst>
          </p:cNvPr>
          <p:cNvSpPr/>
          <p:nvPr/>
        </p:nvSpPr>
        <p:spPr>
          <a:xfrm>
            <a:off x="8131571" y="1349758"/>
            <a:ext cx="443175" cy="12821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8592CFA7-E62B-D6EF-8BDD-3D2F9549555C}"/>
              </a:ext>
            </a:extLst>
          </p:cNvPr>
          <p:cNvCxnSpPr>
            <a:cxnSpLocks/>
            <a:stCxn id="6" idx="0"/>
            <a:endCxn id="8" idx="1"/>
          </p:cNvCxnSpPr>
          <p:nvPr/>
        </p:nvCxnSpPr>
        <p:spPr>
          <a:xfrm>
            <a:off x="7888433" y="1477090"/>
            <a:ext cx="810287" cy="1415"/>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7269845E-740D-EB89-E4D3-89D67FE97396}"/>
              </a:ext>
            </a:extLst>
          </p:cNvPr>
          <p:cNvCxnSpPr>
            <a:cxnSpLocks/>
          </p:cNvCxnSpPr>
          <p:nvPr/>
        </p:nvCxnSpPr>
        <p:spPr>
          <a:xfrm>
            <a:off x="8023353" y="1339732"/>
            <a:ext cx="810287" cy="141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4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r>
              <a:rPr lang="en-GB"/>
              <a:t>For 'Subtraction' </a:t>
            </a:r>
            <a:endParaRPr/>
          </a:p>
        </p:txBody>
      </p:sp>
      <p:pic>
        <p:nvPicPr>
          <p:cNvPr id="20" name="Picture 19" descr="A screenshot of a computer&#10;&#10;Description automatically generated">
            <a:extLst>
              <a:ext uri="{FF2B5EF4-FFF2-40B4-BE49-F238E27FC236}">
                <a16:creationId xmlns:a16="http://schemas.microsoft.com/office/drawing/2014/main" id="{C13E2B11-D41F-4EA7-6AC6-8A88039F4C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819" y="1175252"/>
            <a:ext cx="3846362" cy="3248468"/>
          </a:xfrm>
          <a:prstGeom prst="rect">
            <a:avLst/>
          </a:prstGeom>
          <a:ln>
            <a:noFill/>
          </a:ln>
        </p:spPr>
      </p:pic>
      <p:grpSp>
        <p:nvGrpSpPr>
          <p:cNvPr id="3" name="Grupo 66">
            <a:extLst>
              <a:ext uri="{FF2B5EF4-FFF2-40B4-BE49-F238E27FC236}">
                <a16:creationId xmlns:a16="http://schemas.microsoft.com/office/drawing/2014/main" id="{F1829E13-744C-551B-FBBF-814270EC3EC1}"/>
              </a:ext>
            </a:extLst>
          </p:cNvPr>
          <p:cNvGrpSpPr/>
          <p:nvPr/>
        </p:nvGrpSpPr>
        <p:grpSpPr>
          <a:xfrm rot="2729136">
            <a:off x="601911" y="3444744"/>
            <a:ext cx="773659" cy="963355"/>
            <a:chOff x="6696077" y="2921001"/>
            <a:chExt cx="330200" cy="411163"/>
          </a:xfrm>
        </p:grpSpPr>
        <p:sp>
          <p:nvSpPr>
            <p:cNvPr id="4" name="Freeform 245">
              <a:extLst>
                <a:ext uri="{FF2B5EF4-FFF2-40B4-BE49-F238E27FC236}">
                  <a16:creationId xmlns:a16="http://schemas.microsoft.com/office/drawing/2014/main" id="{E6527968-F3DB-8957-19FD-81231764D188}"/>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5" name="Grupo 77">
              <a:extLst>
                <a:ext uri="{FF2B5EF4-FFF2-40B4-BE49-F238E27FC236}">
                  <a16:creationId xmlns:a16="http://schemas.microsoft.com/office/drawing/2014/main" id="{35BE498F-A529-374B-5F7A-62F8F99887C1}"/>
                </a:ext>
              </a:extLst>
            </p:cNvPr>
            <p:cNvGrpSpPr/>
            <p:nvPr/>
          </p:nvGrpSpPr>
          <p:grpSpPr>
            <a:xfrm>
              <a:off x="6699249" y="2924175"/>
              <a:ext cx="323854" cy="407989"/>
              <a:chOff x="6699249" y="2924175"/>
              <a:chExt cx="323854" cy="407989"/>
            </a:xfrm>
          </p:grpSpPr>
          <p:grpSp>
            <p:nvGrpSpPr>
              <p:cNvPr id="6" name="Grupo 78">
                <a:extLst>
                  <a:ext uri="{FF2B5EF4-FFF2-40B4-BE49-F238E27FC236}">
                    <a16:creationId xmlns:a16="http://schemas.microsoft.com/office/drawing/2014/main" id="{7E0899A8-4D97-6E84-A745-CFBA3CC130E8}"/>
                  </a:ext>
                </a:extLst>
              </p:cNvPr>
              <p:cNvGrpSpPr/>
              <p:nvPr/>
            </p:nvGrpSpPr>
            <p:grpSpPr>
              <a:xfrm>
                <a:off x="6699249" y="2924175"/>
                <a:ext cx="323854" cy="407989"/>
                <a:chOff x="6699249" y="2924175"/>
                <a:chExt cx="323854" cy="407989"/>
              </a:xfrm>
            </p:grpSpPr>
            <p:sp>
              <p:nvSpPr>
                <p:cNvPr id="9" name="Freeform 244">
                  <a:extLst>
                    <a:ext uri="{FF2B5EF4-FFF2-40B4-BE49-F238E27FC236}">
                      <a16:creationId xmlns:a16="http://schemas.microsoft.com/office/drawing/2014/main" id="{D8B1B299-2518-58CE-AB4A-8F49214AA67A}"/>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0" name="Freeform 246">
                  <a:extLst>
                    <a:ext uri="{FF2B5EF4-FFF2-40B4-BE49-F238E27FC236}">
                      <a16:creationId xmlns:a16="http://schemas.microsoft.com/office/drawing/2014/main" id="{254FE210-024E-E65E-543B-719957BF07D8}"/>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1" name="Freeform 248">
                  <a:extLst>
                    <a:ext uri="{FF2B5EF4-FFF2-40B4-BE49-F238E27FC236}">
                      <a16:creationId xmlns:a16="http://schemas.microsoft.com/office/drawing/2014/main" id="{05303BDD-EFA0-4830-A994-C688A151901B}"/>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7" name="Freeform 249">
                <a:extLst>
                  <a:ext uri="{FF2B5EF4-FFF2-40B4-BE49-F238E27FC236}">
                    <a16:creationId xmlns:a16="http://schemas.microsoft.com/office/drawing/2014/main" id="{BF6AFC7E-0005-2A02-873F-D5493DEDCE8A}"/>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8" name="Freeform 250">
                <a:extLst>
                  <a:ext uri="{FF2B5EF4-FFF2-40B4-BE49-F238E27FC236}">
                    <a16:creationId xmlns:a16="http://schemas.microsoft.com/office/drawing/2014/main" id="{0AE369E7-53C3-09EA-DEE6-80D5038EA1B8}"/>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
        <p:nvSpPr>
          <p:cNvPr id="12" name="TextBox 11">
            <a:extLst>
              <a:ext uri="{FF2B5EF4-FFF2-40B4-BE49-F238E27FC236}">
                <a16:creationId xmlns:a16="http://schemas.microsoft.com/office/drawing/2014/main" id="{1847CBDD-D065-0E59-B008-F8BC027113BB}"/>
              </a:ext>
            </a:extLst>
          </p:cNvPr>
          <p:cNvSpPr txBox="1"/>
          <p:nvPr/>
        </p:nvSpPr>
        <p:spPr>
          <a:xfrm>
            <a:off x="476635" y="4134155"/>
            <a:ext cx="905431" cy="307777"/>
          </a:xfrm>
          <a:prstGeom prst="rect">
            <a:avLst/>
          </a:prstGeom>
          <a:solidFill>
            <a:srgbClr val="F5F8FF"/>
          </a:solidFill>
        </p:spPr>
        <p:txBody>
          <a:bodyPr wrap="square" rtlCol="0">
            <a:spAutoFit/>
          </a:bodyPr>
          <a:lstStyle/>
          <a:p>
            <a:endParaRPr lang="en-US"/>
          </a:p>
        </p:txBody>
      </p:sp>
      <p:sp>
        <p:nvSpPr>
          <p:cNvPr id="24" name="TextBox 23">
            <a:extLst>
              <a:ext uri="{FF2B5EF4-FFF2-40B4-BE49-F238E27FC236}">
                <a16:creationId xmlns:a16="http://schemas.microsoft.com/office/drawing/2014/main" id="{46B5FAF5-2E47-BC1D-82D5-65A8FD4D2526}"/>
              </a:ext>
            </a:extLst>
          </p:cNvPr>
          <p:cNvSpPr txBox="1"/>
          <p:nvPr/>
        </p:nvSpPr>
        <p:spPr>
          <a:xfrm>
            <a:off x="536024" y="3410059"/>
            <a:ext cx="905431" cy="307777"/>
          </a:xfrm>
          <a:prstGeom prst="rect">
            <a:avLst/>
          </a:prstGeom>
          <a:solidFill>
            <a:srgbClr val="F5F8FF"/>
          </a:solidFill>
        </p:spPr>
        <p:txBody>
          <a:bodyPr wrap="square" rtlCol="0">
            <a:spAutoFit/>
          </a:bodyPr>
          <a:lstStyle/>
          <a:p>
            <a:endParaRPr lang="en-US"/>
          </a:p>
        </p:txBody>
      </p:sp>
      <p:cxnSp>
        <p:nvCxnSpPr>
          <p:cNvPr id="27" name="Straight Connector 26">
            <a:extLst>
              <a:ext uri="{FF2B5EF4-FFF2-40B4-BE49-F238E27FC236}">
                <a16:creationId xmlns:a16="http://schemas.microsoft.com/office/drawing/2014/main" id="{CF516BD5-7A85-AC94-DD7B-360DEF5AE9D5}"/>
              </a:ext>
            </a:extLst>
          </p:cNvPr>
          <p:cNvCxnSpPr>
            <a:stCxn id="10" idx="8"/>
            <a:endCxn id="10" idx="11"/>
          </p:cNvCxnSpPr>
          <p:nvPr/>
        </p:nvCxnSpPr>
        <p:spPr>
          <a:xfrm>
            <a:off x="922892" y="3724161"/>
            <a:ext cx="269236" cy="22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2CF8761-7AFE-8A15-285B-B99DC1304686}"/>
              </a:ext>
            </a:extLst>
          </p:cNvPr>
          <p:cNvCxnSpPr/>
          <p:nvPr/>
        </p:nvCxnSpPr>
        <p:spPr>
          <a:xfrm>
            <a:off x="929350" y="3988719"/>
            <a:ext cx="269236" cy="22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310810E-7CF3-43F7-FF7A-0DC381F44913}"/>
              </a:ext>
            </a:extLst>
          </p:cNvPr>
          <p:cNvSpPr/>
          <p:nvPr/>
        </p:nvSpPr>
        <p:spPr>
          <a:xfrm>
            <a:off x="755411" y="4001518"/>
            <a:ext cx="443175" cy="12821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869812AF-D657-1341-74DE-F9C240C49D3D}"/>
              </a:ext>
            </a:extLst>
          </p:cNvPr>
          <p:cNvCxnSpPr>
            <a:cxnSpLocks/>
            <a:stCxn id="7" idx="0"/>
            <a:endCxn id="9" idx="1"/>
          </p:cNvCxnSpPr>
          <p:nvPr/>
        </p:nvCxnSpPr>
        <p:spPr>
          <a:xfrm>
            <a:off x="512273" y="4128850"/>
            <a:ext cx="810287" cy="1415"/>
          </a:xfrm>
          <a:prstGeom prst="line">
            <a:avLst/>
          </a:prstGeom>
        </p:spPr>
        <p:style>
          <a:lnRef idx="1">
            <a:schemeClr val="dk1"/>
          </a:lnRef>
          <a:fillRef idx="0">
            <a:schemeClr val="dk1"/>
          </a:fillRef>
          <a:effectRef idx="0">
            <a:schemeClr val="dk1"/>
          </a:effectRef>
          <a:fontRef idx="minor">
            <a:schemeClr val="tx1"/>
          </a:fontRef>
        </p:style>
      </p:cxnSp>
      <p:cxnSp>
        <p:nvCxnSpPr>
          <p:cNvPr id="1728" name="Straight Connector 1727">
            <a:extLst>
              <a:ext uri="{FF2B5EF4-FFF2-40B4-BE49-F238E27FC236}">
                <a16:creationId xmlns:a16="http://schemas.microsoft.com/office/drawing/2014/main" id="{71AA500E-7F9E-711D-96CB-33CAF49899C7}"/>
              </a:ext>
            </a:extLst>
          </p:cNvPr>
          <p:cNvCxnSpPr>
            <a:cxnSpLocks/>
          </p:cNvCxnSpPr>
          <p:nvPr/>
        </p:nvCxnSpPr>
        <p:spPr>
          <a:xfrm>
            <a:off x="647193" y="3991492"/>
            <a:ext cx="810287" cy="141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grpSp>
        <p:nvGrpSpPr>
          <p:cNvPr id="1951" name="Google Shape;1951;p49"/>
          <p:cNvGrpSpPr/>
          <p:nvPr/>
        </p:nvGrpSpPr>
        <p:grpSpPr>
          <a:xfrm>
            <a:off x="-1446217" y="-2091808"/>
            <a:ext cx="6191222" cy="6569036"/>
            <a:chOff x="-1238838" y="-2814271"/>
            <a:chExt cx="6191222" cy="6569036"/>
          </a:xfrm>
        </p:grpSpPr>
        <p:pic>
          <p:nvPicPr>
            <p:cNvPr id="1952" name="Google Shape;1952;p49"/>
            <p:cNvPicPr preferRelativeResize="0"/>
            <p:nvPr/>
          </p:nvPicPr>
          <p:blipFill rotWithShape="1">
            <a:blip r:embed="rId3">
              <a:alphaModFix/>
            </a:blip>
            <a:srcRect l="16960" t="24718" r="7121" b="26177"/>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rot="-2700000" flipH="1">
                <a:off x="-146394" y="-2093348"/>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rot="-2700000" flipH="1">
                <a:off x="-515017" y="-1565448"/>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rot="-2700000" flipH="1">
                <a:off x="194575" y="-172971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9"/>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1" name="Google Shape;199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1" name="Google Shape;201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roup 9">
            <a:extLst>
              <a:ext uri="{FF2B5EF4-FFF2-40B4-BE49-F238E27FC236}">
                <a16:creationId xmlns:a16="http://schemas.microsoft.com/office/drawing/2014/main" id="{0FA4B7A4-B0F4-1EBE-F55D-B29624902B1A}"/>
              </a:ext>
            </a:extLst>
          </p:cNvPr>
          <p:cNvGrpSpPr/>
          <p:nvPr/>
        </p:nvGrpSpPr>
        <p:grpSpPr>
          <a:xfrm>
            <a:off x="1528305" y="2042016"/>
            <a:ext cx="51480" cy="66774"/>
            <a:chOff x="1528305" y="2042016"/>
            <a:chExt cx="51480" cy="66774"/>
          </a:xfrm>
        </p:grpSpPr>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D7EF2EB4-E0EC-DEF4-7838-F6CE48AD889B}"/>
                    </a:ext>
                  </a:extLst>
                </p14:cNvPr>
                <p14:cNvContentPartPr/>
                <p14:nvPr/>
              </p14:nvContentPartPr>
              <p14:xfrm>
                <a:off x="1548048" y="2084496"/>
                <a:ext cx="360" cy="360"/>
              </p14:xfrm>
            </p:contentPart>
          </mc:Choice>
          <mc:Fallback>
            <p:pic>
              <p:nvPicPr>
                <p:cNvPr id="6" name="Ink 5">
                  <a:extLst>
                    <a:ext uri="{FF2B5EF4-FFF2-40B4-BE49-F238E27FC236}">
                      <a16:creationId xmlns:a16="http://schemas.microsoft.com/office/drawing/2014/main" id="{D7EF2EB4-E0EC-DEF4-7838-F6CE48AD889B}"/>
                    </a:ext>
                  </a:extLst>
                </p:cNvPr>
                <p:cNvPicPr/>
                <p:nvPr/>
              </p:nvPicPr>
              <p:blipFill>
                <a:blip r:embed="rId5"/>
                <a:stretch>
                  <a:fillRect/>
                </a:stretch>
              </p:blipFill>
              <p:spPr>
                <a:xfrm>
                  <a:off x="1539048" y="2075496"/>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6EBDFF2B-5765-8656-8189-26B96D394CEC}"/>
                    </a:ext>
                  </a:extLst>
                </p14:cNvPr>
                <p14:cNvContentPartPr/>
                <p14:nvPr/>
              </p14:nvContentPartPr>
              <p14:xfrm>
                <a:off x="1549488" y="2042016"/>
                <a:ext cx="5040" cy="30600"/>
              </p14:xfrm>
            </p:contentPart>
          </mc:Choice>
          <mc:Fallback>
            <p:pic>
              <p:nvPicPr>
                <p:cNvPr id="7" name="Ink 6">
                  <a:extLst>
                    <a:ext uri="{FF2B5EF4-FFF2-40B4-BE49-F238E27FC236}">
                      <a16:creationId xmlns:a16="http://schemas.microsoft.com/office/drawing/2014/main" id="{6EBDFF2B-5765-8656-8189-26B96D394CEC}"/>
                    </a:ext>
                  </a:extLst>
                </p:cNvPr>
                <p:cNvPicPr/>
                <p:nvPr/>
              </p:nvPicPr>
              <p:blipFill>
                <a:blip r:embed="rId7"/>
                <a:stretch>
                  <a:fillRect/>
                </a:stretch>
              </p:blipFill>
              <p:spPr>
                <a:xfrm>
                  <a:off x="1540488" y="2033016"/>
                  <a:ext cx="22680" cy="482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Ink 8">
                  <a:extLst>
                    <a:ext uri="{FF2B5EF4-FFF2-40B4-BE49-F238E27FC236}">
                      <a16:creationId xmlns:a16="http://schemas.microsoft.com/office/drawing/2014/main" id="{6A3D2D84-AC4E-3126-55DC-759AF9C5D651}"/>
                    </a:ext>
                  </a:extLst>
                </p14:cNvPr>
                <p14:cNvContentPartPr/>
                <p14:nvPr/>
              </p14:nvContentPartPr>
              <p14:xfrm>
                <a:off x="1528305" y="2046870"/>
                <a:ext cx="51480" cy="61920"/>
              </p14:xfrm>
            </p:contentPart>
          </mc:Choice>
          <mc:Fallback>
            <p:pic>
              <p:nvPicPr>
                <p:cNvPr id="9" name="Ink 8">
                  <a:extLst>
                    <a:ext uri="{FF2B5EF4-FFF2-40B4-BE49-F238E27FC236}">
                      <a16:creationId xmlns:a16="http://schemas.microsoft.com/office/drawing/2014/main" id="{6A3D2D84-AC4E-3126-55DC-759AF9C5D651}"/>
                    </a:ext>
                  </a:extLst>
                </p:cNvPr>
                <p:cNvPicPr/>
                <p:nvPr/>
              </p:nvPicPr>
              <p:blipFill>
                <a:blip r:embed="rId9"/>
                <a:stretch>
                  <a:fillRect/>
                </a:stretch>
              </p:blipFill>
              <p:spPr>
                <a:xfrm>
                  <a:off x="1519367" y="2037817"/>
                  <a:ext cx="68998" cy="79663"/>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
            <p14:nvContentPartPr>
              <p14:cNvPr id="11" name="Ink 10">
                <a:extLst>
                  <a:ext uri="{FF2B5EF4-FFF2-40B4-BE49-F238E27FC236}">
                    <a16:creationId xmlns:a16="http://schemas.microsoft.com/office/drawing/2014/main" id="{C4C16371-0CDE-CBF3-9A3C-95C13DF3D809}"/>
                  </a:ext>
                </a:extLst>
              </p14:cNvPr>
              <p14:cNvContentPartPr/>
              <p14:nvPr/>
            </p14:nvContentPartPr>
            <p14:xfrm>
              <a:off x="7470555" y="1892190"/>
              <a:ext cx="45720" cy="45720"/>
            </p14:xfrm>
          </p:contentPart>
        </mc:Choice>
        <mc:Fallback>
          <p:pic>
            <p:nvPicPr>
              <p:cNvPr id="11" name="Ink 10">
                <a:extLst>
                  <a:ext uri="{FF2B5EF4-FFF2-40B4-BE49-F238E27FC236}">
                    <a16:creationId xmlns:a16="http://schemas.microsoft.com/office/drawing/2014/main" id="{C4C16371-0CDE-CBF3-9A3C-95C13DF3D809}"/>
                  </a:ext>
                </a:extLst>
              </p:cNvPr>
              <p:cNvPicPr/>
              <p:nvPr/>
            </p:nvPicPr>
            <p:blipFill>
              <a:blip r:embed="rId11"/>
              <a:stretch>
                <a:fillRect/>
              </a:stretch>
            </p:blipFill>
            <p:spPr>
              <a:xfrm>
                <a:off x="7461484" y="1883190"/>
                <a:ext cx="63500" cy="6336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2" name="Ink 11">
                <a:extLst>
                  <a:ext uri="{FF2B5EF4-FFF2-40B4-BE49-F238E27FC236}">
                    <a16:creationId xmlns:a16="http://schemas.microsoft.com/office/drawing/2014/main" id="{0BD3AF6B-DB8C-0A88-C9DA-54AF50CAAA8D}"/>
                  </a:ext>
                </a:extLst>
              </p14:cNvPr>
              <p14:cNvContentPartPr/>
              <p14:nvPr/>
            </p14:nvContentPartPr>
            <p14:xfrm>
              <a:off x="9722497" y="2592570"/>
              <a:ext cx="360" cy="360"/>
            </p14:xfrm>
          </p:contentPart>
        </mc:Choice>
        <mc:Fallback>
          <p:pic>
            <p:nvPicPr>
              <p:cNvPr id="12" name="Ink 11">
                <a:extLst>
                  <a:ext uri="{FF2B5EF4-FFF2-40B4-BE49-F238E27FC236}">
                    <a16:creationId xmlns:a16="http://schemas.microsoft.com/office/drawing/2014/main" id="{0BD3AF6B-DB8C-0A88-C9DA-54AF50CAAA8D}"/>
                  </a:ext>
                </a:extLst>
              </p:cNvPr>
              <p:cNvPicPr/>
              <p:nvPr/>
            </p:nvPicPr>
            <p:blipFill>
              <a:blip r:embed="rId5"/>
              <a:stretch>
                <a:fillRect/>
              </a:stretch>
            </p:blipFill>
            <p:spPr>
              <a:xfrm>
                <a:off x="9713497" y="2583570"/>
                <a:ext cx="18000" cy="18000"/>
              </a:xfrm>
              <a:prstGeom prst="rect">
                <a:avLst/>
              </a:prstGeom>
            </p:spPr>
          </p:pic>
        </mc:Fallback>
      </mc:AlternateContent>
      <p:sp>
        <p:nvSpPr>
          <p:cNvPr id="4" name="Rectangle 2">
            <a:extLst>
              <a:ext uri="{FF2B5EF4-FFF2-40B4-BE49-F238E27FC236}">
                <a16:creationId xmlns:a16="http://schemas.microsoft.com/office/drawing/2014/main" id="{6273B990-F0F1-3C5D-6519-75A8D404D64B}"/>
              </a:ext>
            </a:extLst>
          </p:cNvPr>
          <p:cNvSpPr>
            <a:spLocks noChangeArrowheads="1"/>
          </p:cNvSpPr>
          <p:nvPr/>
        </p:nvSpPr>
        <p:spPr bwMode="auto">
          <a:xfrm>
            <a:off x="1239998" y="772094"/>
            <a:ext cx="6955750"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GB" altLang="en-US" sz="2000" b="1">
                <a:solidFill>
                  <a:schemeClr val="dk2"/>
                </a:solidFill>
                <a:latin typeface="IBM Plex Mono"/>
                <a:cs typeface="Poppins"/>
              </a:rPr>
              <a:t>Multiplication Operation and Result Handling</a:t>
            </a:r>
            <a:endParaRPr lang="en-US" altLang="en-US" sz="2000" b="1">
              <a:solidFill>
                <a:schemeClr val="dk2"/>
              </a:solidFill>
              <a:latin typeface="IBM Plex Mono"/>
              <a:cs typeface="Poppi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49" name="Picture 1" descr="A screen shot of a computer&#10;&#10;Description automatically generated">
            <a:extLst>
              <a:ext uri="{FF2B5EF4-FFF2-40B4-BE49-F238E27FC236}">
                <a16:creationId xmlns:a16="http://schemas.microsoft.com/office/drawing/2014/main" id="{6489726A-9BBB-48E4-DE1A-F1AA386CA60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l="1530"/>
          <a:stretch>
            <a:fillRect/>
          </a:stretch>
        </p:blipFill>
        <p:spPr bwMode="auto">
          <a:xfrm>
            <a:off x="1055484" y="1898112"/>
            <a:ext cx="7146429" cy="172219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upo 66">
            <a:extLst>
              <a:ext uri="{FF2B5EF4-FFF2-40B4-BE49-F238E27FC236}">
                <a16:creationId xmlns:a16="http://schemas.microsoft.com/office/drawing/2014/main" id="{98548163-2DC7-4A05-14CF-7FD725A3ED86}"/>
              </a:ext>
            </a:extLst>
          </p:cNvPr>
          <p:cNvGrpSpPr/>
          <p:nvPr/>
        </p:nvGrpSpPr>
        <p:grpSpPr>
          <a:xfrm>
            <a:off x="155429" y="3197839"/>
            <a:ext cx="773659" cy="963355"/>
            <a:chOff x="6696077" y="2921001"/>
            <a:chExt cx="330200" cy="411163"/>
          </a:xfrm>
        </p:grpSpPr>
        <p:sp>
          <p:nvSpPr>
            <p:cNvPr id="3" name="Freeform 245">
              <a:extLst>
                <a:ext uri="{FF2B5EF4-FFF2-40B4-BE49-F238E27FC236}">
                  <a16:creationId xmlns:a16="http://schemas.microsoft.com/office/drawing/2014/main" id="{792404B7-6A49-6E4D-C63D-395D82EAEC57}"/>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5" name="Grupo 77">
              <a:extLst>
                <a:ext uri="{FF2B5EF4-FFF2-40B4-BE49-F238E27FC236}">
                  <a16:creationId xmlns:a16="http://schemas.microsoft.com/office/drawing/2014/main" id="{38BF4DE3-619A-1500-8A9C-35AFAF06AE41}"/>
                </a:ext>
              </a:extLst>
            </p:cNvPr>
            <p:cNvGrpSpPr/>
            <p:nvPr/>
          </p:nvGrpSpPr>
          <p:grpSpPr>
            <a:xfrm>
              <a:off x="6699249" y="2924175"/>
              <a:ext cx="323854" cy="407989"/>
              <a:chOff x="6699249" y="2924175"/>
              <a:chExt cx="323854" cy="407989"/>
            </a:xfrm>
          </p:grpSpPr>
          <p:grpSp>
            <p:nvGrpSpPr>
              <p:cNvPr id="8" name="Grupo 78">
                <a:extLst>
                  <a:ext uri="{FF2B5EF4-FFF2-40B4-BE49-F238E27FC236}">
                    <a16:creationId xmlns:a16="http://schemas.microsoft.com/office/drawing/2014/main" id="{1CEA3816-04DD-50D3-72E7-563B7A3CC872}"/>
                  </a:ext>
                </a:extLst>
              </p:cNvPr>
              <p:cNvGrpSpPr/>
              <p:nvPr/>
            </p:nvGrpSpPr>
            <p:grpSpPr>
              <a:xfrm>
                <a:off x="6699249" y="2924175"/>
                <a:ext cx="323854" cy="407989"/>
                <a:chOff x="6699249" y="2924175"/>
                <a:chExt cx="323854" cy="407989"/>
              </a:xfrm>
            </p:grpSpPr>
            <p:sp>
              <p:nvSpPr>
                <p:cNvPr id="15" name="Freeform 244">
                  <a:extLst>
                    <a:ext uri="{FF2B5EF4-FFF2-40B4-BE49-F238E27FC236}">
                      <a16:creationId xmlns:a16="http://schemas.microsoft.com/office/drawing/2014/main" id="{36C8C557-1E76-19B0-2D8D-7002A60DAD0A}"/>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6" name="Freeform 246">
                  <a:extLst>
                    <a:ext uri="{FF2B5EF4-FFF2-40B4-BE49-F238E27FC236}">
                      <a16:creationId xmlns:a16="http://schemas.microsoft.com/office/drawing/2014/main" id="{31B4CA49-EAE8-EECA-D2B0-BE15A71DC45E}"/>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7" name="Freeform 248">
                  <a:extLst>
                    <a:ext uri="{FF2B5EF4-FFF2-40B4-BE49-F238E27FC236}">
                      <a16:creationId xmlns:a16="http://schemas.microsoft.com/office/drawing/2014/main" id="{95635A01-205B-9DDC-7836-7EC1B4E0A08A}"/>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13" name="Freeform 249">
                <a:extLst>
                  <a:ext uri="{FF2B5EF4-FFF2-40B4-BE49-F238E27FC236}">
                    <a16:creationId xmlns:a16="http://schemas.microsoft.com/office/drawing/2014/main" id="{CDCF208F-F7E2-012B-3EDC-0742ECCCA266}"/>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4" name="Freeform 250">
                <a:extLst>
                  <a:ext uri="{FF2B5EF4-FFF2-40B4-BE49-F238E27FC236}">
                    <a16:creationId xmlns:a16="http://schemas.microsoft.com/office/drawing/2014/main" id="{597629FF-35C6-B745-7AB5-48A4DE5D8F48}"/>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Tree>
    <p:extLst>
      <p:ext uri="{BB962C8B-B14F-4D97-AF65-F5344CB8AC3E}">
        <p14:creationId xmlns:p14="http://schemas.microsoft.com/office/powerpoint/2010/main" val="287850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1667" name="Google Shape;1667;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'Multiplication' </a:t>
            </a:r>
          </a:p>
        </p:txBody>
      </p:sp>
      <p:pic>
        <p:nvPicPr>
          <p:cNvPr id="14" name="Picture 13">
            <a:extLst>
              <a:ext uri="{FF2B5EF4-FFF2-40B4-BE49-F238E27FC236}">
                <a16:creationId xmlns:a16="http://schemas.microsoft.com/office/drawing/2014/main" id="{EA8F9D11-FE47-D2A1-9323-658749BB779E}"/>
              </a:ext>
            </a:extLst>
          </p:cNvPr>
          <p:cNvPicPr>
            <a:picLocks noChangeAspect="1"/>
          </p:cNvPicPr>
          <p:nvPr/>
        </p:nvPicPr>
        <p:blipFill>
          <a:blip r:embed="rId3"/>
          <a:stretch>
            <a:fillRect/>
          </a:stretch>
        </p:blipFill>
        <p:spPr>
          <a:xfrm>
            <a:off x="2891061" y="1181102"/>
            <a:ext cx="3361878" cy="3151042"/>
          </a:xfrm>
          <a:prstGeom prst="rect">
            <a:avLst/>
          </a:prstGeom>
        </p:spPr>
      </p:pic>
      <p:grpSp>
        <p:nvGrpSpPr>
          <p:cNvPr id="2" name="Grupo 66">
            <a:extLst>
              <a:ext uri="{FF2B5EF4-FFF2-40B4-BE49-F238E27FC236}">
                <a16:creationId xmlns:a16="http://schemas.microsoft.com/office/drawing/2014/main" id="{192D3AD5-1BBE-7B29-E641-6632B12C79E8}"/>
              </a:ext>
            </a:extLst>
          </p:cNvPr>
          <p:cNvGrpSpPr/>
          <p:nvPr/>
        </p:nvGrpSpPr>
        <p:grpSpPr>
          <a:xfrm>
            <a:off x="7359550" y="536047"/>
            <a:ext cx="773659" cy="963355"/>
            <a:chOff x="6696077" y="2921001"/>
            <a:chExt cx="330200" cy="411163"/>
          </a:xfrm>
        </p:grpSpPr>
        <p:sp>
          <p:nvSpPr>
            <p:cNvPr id="3" name="Freeform 245">
              <a:extLst>
                <a:ext uri="{FF2B5EF4-FFF2-40B4-BE49-F238E27FC236}">
                  <a16:creationId xmlns:a16="http://schemas.microsoft.com/office/drawing/2014/main" id="{AB81B503-3A79-60A8-9FA6-2DAA43497CAB}"/>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nvGrpSpPr>
            <p:cNvPr id="4" name="Grupo 77">
              <a:extLst>
                <a:ext uri="{FF2B5EF4-FFF2-40B4-BE49-F238E27FC236}">
                  <a16:creationId xmlns:a16="http://schemas.microsoft.com/office/drawing/2014/main" id="{C94F7530-32F8-342D-6C72-27E90620624C}"/>
                </a:ext>
              </a:extLst>
            </p:cNvPr>
            <p:cNvGrpSpPr/>
            <p:nvPr/>
          </p:nvGrpSpPr>
          <p:grpSpPr>
            <a:xfrm>
              <a:off x="6699249" y="2924175"/>
              <a:ext cx="323854" cy="407989"/>
              <a:chOff x="6699249" y="2924175"/>
              <a:chExt cx="323854" cy="407989"/>
            </a:xfrm>
          </p:grpSpPr>
          <p:grpSp>
            <p:nvGrpSpPr>
              <p:cNvPr id="5" name="Grupo 78">
                <a:extLst>
                  <a:ext uri="{FF2B5EF4-FFF2-40B4-BE49-F238E27FC236}">
                    <a16:creationId xmlns:a16="http://schemas.microsoft.com/office/drawing/2014/main" id="{1E81D17A-8717-4678-6368-D8B605136785}"/>
                  </a:ext>
                </a:extLst>
              </p:cNvPr>
              <p:cNvGrpSpPr/>
              <p:nvPr/>
            </p:nvGrpSpPr>
            <p:grpSpPr>
              <a:xfrm>
                <a:off x="6699249" y="2924175"/>
                <a:ext cx="323854" cy="407989"/>
                <a:chOff x="6699249" y="2924175"/>
                <a:chExt cx="323854" cy="407989"/>
              </a:xfrm>
            </p:grpSpPr>
            <p:sp>
              <p:nvSpPr>
                <p:cNvPr id="8" name="Freeform 244">
                  <a:extLst>
                    <a:ext uri="{FF2B5EF4-FFF2-40B4-BE49-F238E27FC236}">
                      <a16:creationId xmlns:a16="http://schemas.microsoft.com/office/drawing/2014/main" id="{C84FFBDB-E625-7E2E-21BF-20F56EC08A17}"/>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9" name="Freeform 246">
                  <a:extLst>
                    <a:ext uri="{FF2B5EF4-FFF2-40B4-BE49-F238E27FC236}">
                      <a16:creationId xmlns:a16="http://schemas.microsoft.com/office/drawing/2014/main" id="{72FAE697-741C-6B72-78D5-0D9119FCA116}"/>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10" name="Freeform 248">
                  <a:extLst>
                    <a:ext uri="{FF2B5EF4-FFF2-40B4-BE49-F238E27FC236}">
                      <a16:creationId xmlns:a16="http://schemas.microsoft.com/office/drawing/2014/main" id="{67DB2076-1FD5-AC61-9A90-485CB3AE7329}"/>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sp>
            <p:nvSpPr>
              <p:cNvPr id="6" name="Freeform 249">
                <a:extLst>
                  <a:ext uri="{FF2B5EF4-FFF2-40B4-BE49-F238E27FC236}">
                    <a16:creationId xmlns:a16="http://schemas.microsoft.com/office/drawing/2014/main" id="{A6676432-6CA5-E359-E9AF-94D4B836E650}"/>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sp>
            <p:nvSpPr>
              <p:cNvPr id="7" name="Freeform 250">
                <a:extLst>
                  <a:ext uri="{FF2B5EF4-FFF2-40B4-BE49-F238E27FC236}">
                    <a16:creationId xmlns:a16="http://schemas.microsoft.com/office/drawing/2014/main" id="{5D484041-0D0C-F5B1-A1EC-8BD857F07EA4}"/>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s-ES"/>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grpSp>
        <p:nvGrpSpPr>
          <p:cNvPr id="1546" name="Google Shape;1546;p40"/>
          <p:cNvGrpSpPr/>
          <p:nvPr/>
        </p:nvGrpSpPr>
        <p:grpSpPr>
          <a:xfrm>
            <a:off x="-2342634" y="-2481700"/>
            <a:ext cx="8164418" cy="6343459"/>
            <a:chOff x="-2613417" y="-2806210"/>
            <a:chExt cx="8164418" cy="6343459"/>
          </a:xfrm>
        </p:grpSpPr>
        <p:grpSp>
          <p:nvGrpSpPr>
            <p:cNvPr id="1547" name="Google Shape;1547;p40"/>
            <p:cNvGrpSpPr/>
            <p:nvPr/>
          </p:nvGrpSpPr>
          <p:grpSpPr>
            <a:xfrm>
              <a:off x="-2613417" y="-2806210"/>
              <a:ext cx="8164418" cy="6343459"/>
              <a:chOff x="-2613417" y="-2806210"/>
              <a:chExt cx="8164418" cy="6343459"/>
            </a:xfrm>
          </p:grpSpPr>
          <p:grpSp>
            <p:nvGrpSpPr>
              <p:cNvPr id="1548" name="Google Shape;1548;p40"/>
              <p:cNvGrpSpPr/>
              <p:nvPr/>
            </p:nvGrpSpPr>
            <p:grpSpPr>
              <a:xfrm>
                <a:off x="-191059" y="95963"/>
                <a:ext cx="1538562" cy="971589"/>
                <a:chOff x="-191059" y="95963"/>
                <a:chExt cx="1538562" cy="971589"/>
              </a:xfrm>
            </p:grpSpPr>
            <p:grpSp>
              <p:nvGrpSpPr>
                <p:cNvPr id="1549" name="Google Shape;1549;p40"/>
                <p:cNvGrpSpPr/>
                <p:nvPr/>
              </p:nvGrpSpPr>
              <p:grpSpPr>
                <a:xfrm>
                  <a:off x="-191059" y="201619"/>
                  <a:ext cx="904284" cy="865933"/>
                  <a:chOff x="2038491" y="-937756"/>
                  <a:chExt cx="904284" cy="865933"/>
                </a:xfrm>
              </p:grpSpPr>
              <p:grpSp>
                <p:nvGrpSpPr>
                  <p:cNvPr id="1550" name="Google Shape;1550;p40"/>
                  <p:cNvGrpSpPr/>
                  <p:nvPr/>
                </p:nvGrpSpPr>
                <p:grpSpPr>
                  <a:xfrm>
                    <a:off x="2096570" y="-863491"/>
                    <a:ext cx="717621" cy="717392"/>
                    <a:chOff x="1483457" y="3953671"/>
                    <a:chExt cx="717621" cy="717392"/>
                  </a:xfrm>
                </p:grpSpPr>
                <p:sp>
                  <p:nvSpPr>
                    <p:cNvPr id="1551" name="Google Shape;1551;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0"/>
                <p:cNvGrpSpPr/>
                <p:nvPr/>
              </p:nvGrpSpPr>
              <p:grpSpPr>
                <a:xfrm>
                  <a:off x="584533" y="95963"/>
                  <a:ext cx="473483" cy="453403"/>
                  <a:chOff x="2038491" y="-937756"/>
                  <a:chExt cx="904284" cy="865933"/>
                </a:xfrm>
              </p:grpSpPr>
              <p:grpSp>
                <p:nvGrpSpPr>
                  <p:cNvPr id="1558" name="Google Shape;1558;p40"/>
                  <p:cNvGrpSpPr/>
                  <p:nvPr/>
                </p:nvGrpSpPr>
                <p:grpSpPr>
                  <a:xfrm>
                    <a:off x="2096570" y="-863491"/>
                    <a:ext cx="717621" cy="717392"/>
                    <a:chOff x="1483457" y="3953671"/>
                    <a:chExt cx="717621" cy="717392"/>
                  </a:xfrm>
                </p:grpSpPr>
                <p:sp>
                  <p:nvSpPr>
                    <p:cNvPr id="1559" name="Google Shape;1559;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40"/>
                <p:cNvGrpSpPr/>
                <p:nvPr/>
              </p:nvGrpSpPr>
              <p:grpSpPr>
                <a:xfrm>
                  <a:off x="530445" y="481913"/>
                  <a:ext cx="473483" cy="453403"/>
                  <a:chOff x="2038491" y="-937756"/>
                  <a:chExt cx="904284" cy="865933"/>
                </a:xfrm>
              </p:grpSpPr>
              <p:grpSp>
                <p:nvGrpSpPr>
                  <p:cNvPr id="1566" name="Google Shape;1566;p40"/>
                  <p:cNvGrpSpPr/>
                  <p:nvPr/>
                </p:nvGrpSpPr>
                <p:grpSpPr>
                  <a:xfrm>
                    <a:off x="2096570" y="-863491"/>
                    <a:ext cx="717621" cy="717392"/>
                    <a:chOff x="1483457" y="3953671"/>
                    <a:chExt cx="717621" cy="717392"/>
                  </a:xfrm>
                </p:grpSpPr>
                <p:sp>
                  <p:nvSpPr>
                    <p:cNvPr id="1567" name="Google Shape;1567;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874020" y="312788"/>
                  <a:ext cx="473483" cy="453403"/>
                  <a:chOff x="2038491" y="-937756"/>
                  <a:chExt cx="904284" cy="865933"/>
                </a:xfrm>
              </p:grpSpPr>
              <p:grpSp>
                <p:nvGrpSpPr>
                  <p:cNvPr id="1574" name="Google Shape;1574;p40"/>
                  <p:cNvGrpSpPr/>
                  <p:nvPr/>
                </p:nvGrpSpPr>
                <p:grpSpPr>
                  <a:xfrm>
                    <a:off x="2096570" y="-863491"/>
                    <a:ext cx="717621" cy="717392"/>
                    <a:chOff x="1483457" y="3953671"/>
                    <a:chExt cx="717621" cy="717392"/>
                  </a:xfrm>
                </p:grpSpPr>
                <p:sp>
                  <p:nvSpPr>
                    <p:cNvPr id="1575" name="Google Shape;1575;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 name="Google Shape;1581;p40"/>
              <p:cNvGrpSpPr/>
              <p:nvPr/>
            </p:nvGrpSpPr>
            <p:grpSpPr>
              <a:xfrm rot="-7479050">
                <a:off x="-2051246" y="-1642948"/>
                <a:ext cx="4889863" cy="3931229"/>
                <a:chOff x="7103825" y="-713112"/>
                <a:chExt cx="3785226" cy="3043150"/>
              </a:xfrm>
            </p:grpSpPr>
            <p:sp>
              <p:nvSpPr>
                <p:cNvPr id="1582" name="Google Shape;1582;p4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3" name="Google Shape;1583;p40"/>
                <p:cNvPicPr preferRelativeResize="0"/>
                <p:nvPr/>
              </p:nvPicPr>
              <p:blipFill rotWithShape="1">
                <a:blip r:embed="rId3">
                  <a:alphaModFix/>
                </a:blip>
                <a:srcRect t="17657" b="17663"/>
                <a:stretch/>
              </p:blipFill>
              <p:spPr>
                <a:xfrm>
                  <a:off x="7103825" y="-713112"/>
                  <a:ext cx="3785226" cy="2888974"/>
                </a:xfrm>
                <a:prstGeom prst="rect">
                  <a:avLst/>
                </a:prstGeom>
                <a:noFill/>
                <a:ln>
                  <a:noFill/>
                </a:ln>
              </p:spPr>
            </p:pic>
          </p:grpSp>
          <p:grpSp>
            <p:nvGrpSpPr>
              <p:cNvPr id="1584" name="Google Shape;1584;p40"/>
              <p:cNvGrpSpPr/>
              <p:nvPr/>
            </p:nvGrpSpPr>
            <p:grpSpPr>
              <a:xfrm>
                <a:off x="-640220" y="-2653973"/>
                <a:ext cx="6191222" cy="6191222"/>
                <a:chOff x="-640220" y="-2502423"/>
                <a:chExt cx="6191222" cy="6191222"/>
              </a:xfrm>
            </p:grpSpPr>
            <p:sp>
              <p:nvSpPr>
                <p:cNvPr id="1585" name="Google Shape;1585;p40"/>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 name="Google Shape;1587;p40"/>
            <p:cNvGrpSpPr/>
            <p:nvPr/>
          </p:nvGrpSpPr>
          <p:grpSpPr>
            <a:xfrm>
              <a:off x="-12" y="-195650"/>
              <a:ext cx="439200" cy="439100"/>
              <a:chOff x="1101075" y="2142375"/>
              <a:chExt cx="439200" cy="439100"/>
            </a:xfrm>
          </p:grpSpPr>
          <p:sp>
            <p:nvSpPr>
              <p:cNvPr id="1588" name="Google Shape;1588;p4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40"/>
          <p:cNvGrpSpPr/>
          <p:nvPr/>
        </p:nvGrpSpPr>
        <p:grpSpPr>
          <a:xfrm>
            <a:off x="5153984" y="2412775"/>
            <a:ext cx="5765856" cy="4103650"/>
            <a:chOff x="4452944" y="2184175"/>
            <a:chExt cx="5765856" cy="4103650"/>
          </a:xfrm>
        </p:grpSpPr>
        <p:pic>
          <p:nvPicPr>
            <p:cNvPr id="1591" name="Google Shape;1591;p40"/>
            <p:cNvPicPr preferRelativeResize="0"/>
            <p:nvPr/>
          </p:nvPicPr>
          <p:blipFill rotWithShape="1">
            <a:blip r:embed="rId4">
              <a:alphaModFix/>
            </a:blip>
            <a:srcRect l="16960" t="24718" r="7121" b="26177"/>
            <a:stretch/>
          </p:blipFill>
          <p:spPr>
            <a:xfrm rot="-5400000" flipH="1">
              <a:off x="6600975" y="2670000"/>
              <a:ext cx="4103650" cy="3132000"/>
            </a:xfrm>
            <a:prstGeom prst="rect">
              <a:avLst/>
            </a:prstGeom>
            <a:noFill/>
            <a:ln>
              <a:noFill/>
            </a:ln>
          </p:spPr>
        </p:pic>
        <p:grpSp>
          <p:nvGrpSpPr>
            <p:cNvPr id="1592" name="Google Shape;1592;p40"/>
            <p:cNvGrpSpPr/>
            <p:nvPr/>
          </p:nvGrpSpPr>
          <p:grpSpPr>
            <a:xfrm rot="-5400000" flipH="1">
              <a:off x="8074852" y="4089881"/>
              <a:ext cx="1478405" cy="1186772"/>
              <a:chOff x="7945225" y="4302000"/>
              <a:chExt cx="904666" cy="726121"/>
            </a:xfrm>
          </p:grpSpPr>
          <p:sp>
            <p:nvSpPr>
              <p:cNvPr id="1593" name="Google Shape;1593;p4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40"/>
            <p:cNvSpPr/>
            <p:nvPr/>
          </p:nvSpPr>
          <p:spPr>
            <a:xfrm rot="-5400000" flipH="1">
              <a:off x="5435889" y="14813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0"/>
            <p:cNvGrpSpPr/>
            <p:nvPr/>
          </p:nvGrpSpPr>
          <p:grpSpPr>
            <a:xfrm rot="-5400000" flipH="1">
              <a:off x="7140078" y="3883230"/>
              <a:ext cx="134004" cy="134004"/>
              <a:chOff x="8356813" y="1074288"/>
              <a:chExt cx="351900" cy="351900"/>
            </a:xfrm>
          </p:grpSpPr>
          <p:sp>
            <p:nvSpPr>
              <p:cNvPr id="1598" name="Google Shape;1598;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0"/>
            <p:cNvGrpSpPr/>
            <p:nvPr/>
          </p:nvGrpSpPr>
          <p:grpSpPr>
            <a:xfrm rot="-5400000" flipH="1">
              <a:off x="6766253" y="3499155"/>
              <a:ext cx="134004" cy="134004"/>
              <a:chOff x="8356813" y="1074288"/>
              <a:chExt cx="351900" cy="351900"/>
            </a:xfrm>
          </p:grpSpPr>
          <p:sp>
            <p:nvSpPr>
              <p:cNvPr id="1601" name="Google Shape;1601;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40"/>
            <p:cNvSpPr/>
            <p:nvPr/>
          </p:nvSpPr>
          <p:spPr>
            <a:xfrm rot="5400000" flipH="1">
              <a:off x="6561314" y="2368138"/>
              <a:ext cx="1902692" cy="406951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rot="5400000" flipH="1">
              <a:off x="6562398" y="2676948"/>
              <a:ext cx="1902692" cy="406951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0"/>
            <p:cNvGrpSpPr/>
            <p:nvPr/>
          </p:nvGrpSpPr>
          <p:grpSpPr>
            <a:xfrm rot="-5400000" flipH="1">
              <a:off x="7404606" y="3451356"/>
              <a:ext cx="582050" cy="582425"/>
              <a:chOff x="959750" y="3039275"/>
              <a:chExt cx="582050" cy="582425"/>
            </a:xfrm>
          </p:grpSpPr>
          <p:sp>
            <p:nvSpPr>
              <p:cNvPr id="1606" name="Google Shape;1606;p4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0"/>
            <p:cNvGrpSpPr/>
            <p:nvPr/>
          </p:nvGrpSpPr>
          <p:grpSpPr>
            <a:xfrm rot="-5400000" flipH="1">
              <a:off x="7237650" y="4201057"/>
              <a:ext cx="699928" cy="1651024"/>
              <a:chOff x="8337812" y="3492483"/>
              <a:chExt cx="699928" cy="1651024"/>
            </a:xfrm>
          </p:grpSpPr>
          <p:sp>
            <p:nvSpPr>
              <p:cNvPr id="1614" name="Google Shape;1614;p4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40"/>
            <p:cNvSpPr/>
            <p:nvPr/>
          </p:nvSpPr>
          <p:spPr>
            <a:xfrm rot="147769" flipH="1">
              <a:off x="7025973" y="450498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rot="147769" flipH="1">
              <a:off x="6785273" y="456993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40"/>
            <p:cNvGrpSpPr/>
            <p:nvPr/>
          </p:nvGrpSpPr>
          <p:grpSpPr>
            <a:xfrm rot="-5400000" flipH="1">
              <a:off x="5819578" y="4727817"/>
              <a:ext cx="134004" cy="134004"/>
              <a:chOff x="8356813" y="1074288"/>
              <a:chExt cx="351900" cy="351900"/>
            </a:xfrm>
          </p:grpSpPr>
          <p:sp>
            <p:nvSpPr>
              <p:cNvPr id="1620" name="Google Shape;1620;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4" name="Google Shape;1624;p40"/>
          <p:cNvGrpSpPr/>
          <p:nvPr/>
        </p:nvGrpSpPr>
        <p:grpSpPr>
          <a:xfrm rot="-5400000" flipH="1">
            <a:off x="8904403" y="2929792"/>
            <a:ext cx="134004" cy="134004"/>
            <a:chOff x="8356813" y="1074288"/>
            <a:chExt cx="351900" cy="351900"/>
          </a:xfrm>
        </p:grpSpPr>
        <p:sp>
          <p:nvSpPr>
            <p:cNvPr id="1625" name="Google Shape;1625;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2">
            <a:extLst>
              <a:ext uri="{FF2B5EF4-FFF2-40B4-BE49-F238E27FC236}">
                <a16:creationId xmlns:a16="http://schemas.microsoft.com/office/drawing/2014/main" id="{6DA322A2-3E51-A01C-8388-47DD939882E6}"/>
              </a:ext>
            </a:extLst>
          </p:cNvPr>
          <p:cNvSpPr>
            <a:spLocks noChangeArrowheads="1"/>
          </p:cNvSpPr>
          <p:nvPr/>
        </p:nvSpPr>
        <p:spPr bwMode="auto">
          <a:xfrm>
            <a:off x="1454146" y="1008422"/>
            <a:ext cx="6340197"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GB" altLang="en-US" sz="2000" b="1">
                <a:solidFill>
                  <a:schemeClr val="dk2"/>
                </a:solidFill>
                <a:latin typeface="IBM Plex Mono"/>
                <a:cs typeface="Poppins"/>
              </a:rPr>
              <a:t>Division Operation and Result Management</a:t>
            </a:r>
            <a:endParaRPr lang="en-US" altLang="en-US" sz="2000" b="1">
              <a:solidFill>
                <a:schemeClr val="dk2"/>
              </a:solidFill>
              <a:latin typeface="IBM Plex Mono"/>
              <a:cs typeface="Poppi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073" name="Picture 1" descr="A close-up of a white background&#10;&#10;Description automatically generated">
            <a:extLst>
              <a:ext uri="{FF2B5EF4-FFF2-40B4-BE49-F238E27FC236}">
                <a16:creationId xmlns:a16="http://schemas.microsoft.com/office/drawing/2014/main" id="{C967A871-56AA-8DD5-CBB0-29C87D3CD6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031" t="3729"/>
          <a:stretch>
            <a:fillRect/>
          </a:stretch>
        </p:blipFill>
        <p:spPr bwMode="auto">
          <a:xfrm>
            <a:off x="831213" y="1718005"/>
            <a:ext cx="7576489" cy="1810816"/>
          </a:xfrm>
          <a:prstGeom prst="rect">
            <a:avLst/>
          </a:prstGeom>
          <a:noFill/>
          <a:extLst>
            <a:ext uri="{909E8E84-426E-40DD-AFC4-6F175D3DCCD1}">
              <a14:hiddenFill xmlns:a14="http://schemas.microsoft.com/office/drawing/2010/main">
                <a:solidFill>
                  <a:srgbClr val="FFFFFF"/>
                </a:solidFill>
              </a14:hiddenFill>
            </a:ext>
          </a:extLst>
        </p:spPr>
      </p:pic>
      <p:pic>
        <p:nvPicPr>
          <p:cNvPr id="3072" name="Picture 3071">
            <a:extLst>
              <a:ext uri="{FF2B5EF4-FFF2-40B4-BE49-F238E27FC236}">
                <a16:creationId xmlns:a16="http://schemas.microsoft.com/office/drawing/2014/main" id="{548116ED-4463-6F8F-45A0-A63525CF1414}"/>
              </a:ext>
            </a:extLst>
          </p:cNvPr>
          <p:cNvPicPr>
            <a:picLocks noChangeAspect="1"/>
          </p:cNvPicPr>
          <p:nvPr/>
        </p:nvPicPr>
        <p:blipFill>
          <a:blip r:embed="rId6"/>
          <a:stretch>
            <a:fillRect/>
          </a:stretch>
        </p:blipFill>
        <p:spPr>
          <a:xfrm rot="1951352">
            <a:off x="267737" y="3628974"/>
            <a:ext cx="999831" cy="1036410"/>
          </a:xfrm>
          <a:prstGeom prst="rect">
            <a:avLst/>
          </a:prstGeom>
        </p:spPr>
      </p:pic>
    </p:spTree>
    <p:extLst>
      <p:ext uri="{BB962C8B-B14F-4D97-AF65-F5344CB8AC3E}">
        <p14:creationId xmlns:p14="http://schemas.microsoft.com/office/powerpoint/2010/main" val="2087826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'Division' </a:t>
            </a:r>
            <a:endParaRPr/>
          </a:p>
        </p:txBody>
      </p:sp>
      <p:pic>
        <p:nvPicPr>
          <p:cNvPr id="2" name="Picture 1">
            <a:extLst>
              <a:ext uri="{FF2B5EF4-FFF2-40B4-BE49-F238E27FC236}">
                <a16:creationId xmlns:a16="http://schemas.microsoft.com/office/drawing/2014/main" id="{8BFEA4BB-5F11-773A-145F-17A951886DCA}"/>
              </a:ext>
            </a:extLst>
          </p:cNvPr>
          <p:cNvPicPr>
            <a:picLocks noChangeAspect="1"/>
          </p:cNvPicPr>
          <p:nvPr/>
        </p:nvPicPr>
        <p:blipFill>
          <a:blip r:embed="rId3"/>
          <a:stretch>
            <a:fillRect/>
          </a:stretch>
        </p:blipFill>
        <p:spPr>
          <a:xfrm>
            <a:off x="2745683" y="1017725"/>
            <a:ext cx="3652633" cy="3501468"/>
          </a:xfrm>
          <a:prstGeom prst="rect">
            <a:avLst/>
          </a:prstGeom>
        </p:spPr>
      </p:pic>
      <p:pic>
        <p:nvPicPr>
          <p:cNvPr id="3" name="Picture 2">
            <a:extLst>
              <a:ext uri="{FF2B5EF4-FFF2-40B4-BE49-F238E27FC236}">
                <a16:creationId xmlns:a16="http://schemas.microsoft.com/office/drawing/2014/main" id="{B81CD260-273C-4BE7-831E-ED2E1FF83E26}"/>
              </a:ext>
            </a:extLst>
          </p:cNvPr>
          <p:cNvPicPr>
            <a:picLocks noChangeAspect="1"/>
          </p:cNvPicPr>
          <p:nvPr/>
        </p:nvPicPr>
        <p:blipFill>
          <a:blip r:embed="rId4"/>
          <a:stretch>
            <a:fillRect/>
          </a:stretch>
        </p:blipFill>
        <p:spPr>
          <a:xfrm rot="1951352">
            <a:off x="6851417" y="343230"/>
            <a:ext cx="999831" cy="103641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Prepared by:</a:t>
            </a:r>
            <a:endParaRPr/>
          </a:p>
        </p:txBody>
      </p:sp>
      <p:graphicFrame>
        <p:nvGraphicFramePr>
          <p:cNvPr id="1460" name="Google Shape;1460;p36"/>
          <p:cNvGraphicFramePr/>
          <p:nvPr>
            <p:extLst>
              <p:ext uri="{D42A27DB-BD31-4B8C-83A1-F6EECF244321}">
                <p14:modId xmlns:p14="http://schemas.microsoft.com/office/powerpoint/2010/main" val="2916278010"/>
              </p:ext>
            </p:extLst>
          </p:nvPr>
        </p:nvGraphicFramePr>
        <p:xfrm>
          <a:off x="723900" y="1560612"/>
          <a:ext cx="7673340" cy="2022275"/>
        </p:xfrm>
        <a:graphic>
          <a:graphicData uri="http://schemas.openxmlformats.org/drawingml/2006/table">
            <a:tbl>
              <a:tblPr>
                <a:noFill/>
                <a:tableStyleId>{DA15E20B-8CF6-4D71-B632-F0D7506214A3}</a:tableStyleId>
              </a:tblPr>
              <a:tblGrid>
                <a:gridCol w="4088660">
                  <a:extLst>
                    <a:ext uri="{9D8B030D-6E8A-4147-A177-3AD203B41FA5}">
                      <a16:colId xmlns:a16="http://schemas.microsoft.com/office/drawing/2014/main" val="20000"/>
                    </a:ext>
                  </a:extLst>
                </a:gridCol>
                <a:gridCol w="3584680">
                  <a:extLst>
                    <a:ext uri="{9D8B030D-6E8A-4147-A177-3AD203B41FA5}">
                      <a16:colId xmlns:a16="http://schemas.microsoft.com/office/drawing/2014/main" val="20001"/>
                    </a:ext>
                  </a:extLst>
                </a:gridCol>
              </a:tblGrid>
              <a:tr h="402575">
                <a:tc>
                  <a:txBody>
                    <a:bodyPr/>
                    <a:lstStyle/>
                    <a:p>
                      <a:pPr marL="0" lvl="0" indent="0" algn="l" rtl="0">
                        <a:lnSpc>
                          <a:spcPct val="115000"/>
                        </a:lnSpc>
                        <a:spcBef>
                          <a:spcPts val="0"/>
                        </a:spcBef>
                        <a:spcAft>
                          <a:spcPts val="0"/>
                        </a:spcAft>
                        <a:buNone/>
                      </a:pPr>
                      <a:r>
                        <a:rPr lang="en-GB" sz="1400" b="1" i="0" u="none" strike="noStrike" cap="none">
                          <a:solidFill>
                            <a:schemeClr val="dk1"/>
                          </a:solidFill>
                          <a:latin typeface="Poppins"/>
                          <a:ea typeface="Arial"/>
                          <a:cs typeface="Poppins"/>
                          <a:sym typeface="Arial"/>
                        </a:rPr>
                        <a:t>Abdelrahman Salah El-dein Abdelaziz</a:t>
                      </a:r>
                      <a:endParaRPr lang="en-GB" sz="1400" b="1" i="0" u="none" strike="noStrike" cap="none">
                        <a:solidFill>
                          <a:schemeClr val="dk1"/>
                        </a:solidFill>
                        <a:latin typeface="Poppins"/>
                        <a:ea typeface="IBM Plex Mono"/>
                        <a:cs typeface="Poppins"/>
                        <a:sym typeface="IBM Plex Mono"/>
                      </a:endParaRP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marL="0" lvl="0" indent="0" algn="l" rtl="0">
                        <a:lnSpc>
                          <a:spcPct val="115000"/>
                        </a:lnSpc>
                        <a:spcBef>
                          <a:spcPts val="0"/>
                        </a:spcBef>
                        <a:spcAft>
                          <a:spcPts val="1600"/>
                        </a:spcAft>
                        <a:buNone/>
                      </a:pPr>
                      <a:r>
                        <a:rPr lang="en-GB" sz="1100" b="0" i="0" u="none" strike="noStrike" cap="none">
                          <a:solidFill>
                            <a:schemeClr val="dk1"/>
                          </a:solidFill>
                          <a:latin typeface="Poppins"/>
                          <a:ea typeface="Arial"/>
                          <a:cs typeface="Poppins"/>
                          <a:sym typeface="Arial"/>
                        </a:rPr>
                        <a:t>221903085</a:t>
                      </a:r>
                      <a:endParaRPr lang="en-GB" sz="1100" b="0" i="0" u="none" strike="noStrike" cap="none">
                        <a:solidFill>
                          <a:schemeClr val="dk1"/>
                        </a:solidFill>
                        <a:latin typeface="Poppins"/>
                        <a:ea typeface="Poppins"/>
                        <a:cs typeface="Poppins"/>
                        <a:sym typeface="Poppins"/>
                      </a:endParaRP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lt1"/>
                    </a:solidFill>
                  </a:tcPr>
                </a:tc>
                <a:extLst>
                  <a:ext uri="{0D108BD9-81ED-4DB2-BD59-A6C34878D82A}">
                    <a16:rowId xmlns:a16="http://schemas.microsoft.com/office/drawing/2014/main" val="10000"/>
                  </a:ext>
                </a:extLst>
              </a:tr>
              <a:tr h="407275">
                <a:tc>
                  <a:txBody>
                    <a:bodyPr/>
                    <a:lstStyle/>
                    <a:p>
                      <a:pPr marL="0" lvl="0" indent="0" algn="l" rtl="0">
                        <a:lnSpc>
                          <a:spcPct val="115000"/>
                        </a:lnSpc>
                        <a:spcBef>
                          <a:spcPts val="0"/>
                        </a:spcBef>
                        <a:spcAft>
                          <a:spcPts val="0"/>
                        </a:spcAft>
                        <a:buNone/>
                      </a:pPr>
                      <a:r>
                        <a:rPr lang="en-GB" sz="1400" b="1" i="0" u="none" strike="noStrike" cap="none">
                          <a:solidFill>
                            <a:schemeClr val="dk1"/>
                          </a:solidFill>
                          <a:latin typeface="Poppins"/>
                          <a:ea typeface="Arial"/>
                          <a:cs typeface="Poppins"/>
                          <a:sym typeface="Arial"/>
                        </a:rPr>
                        <a:t>Farida Waheed Abd El Bary</a:t>
                      </a:r>
                      <a:endParaRPr lang="en-US" sz="1400" b="1" i="0" u="none" strike="noStrike" cap="none">
                        <a:solidFill>
                          <a:schemeClr val="dk1"/>
                        </a:solidFill>
                        <a:latin typeface="Poppins"/>
                        <a:ea typeface="IBM Plex Mono"/>
                        <a:cs typeface="Poppins"/>
                        <a:sym typeface="IBM Plex Mono"/>
                      </a:endParaRP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marL="0" marR="0" lvl="0" indent="0" algn="l" rtl="0">
                        <a:lnSpc>
                          <a:spcPct val="115000"/>
                        </a:lnSpc>
                        <a:spcBef>
                          <a:spcPts val="0"/>
                        </a:spcBef>
                        <a:spcAft>
                          <a:spcPts val="1600"/>
                        </a:spcAft>
                        <a:buNone/>
                      </a:pPr>
                      <a:r>
                        <a:rPr lang="en-US" sz="1100">
                          <a:solidFill>
                            <a:schemeClr val="dk1"/>
                          </a:solidFill>
                          <a:latin typeface="Poppins"/>
                          <a:ea typeface="Poppins"/>
                          <a:cs typeface="Poppins"/>
                          <a:sym typeface="Poppins"/>
                        </a:rPr>
                        <a:t>221903168</a:t>
                      </a: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lt1"/>
                    </a:solidFill>
                  </a:tcPr>
                </a:tc>
                <a:extLst>
                  <a:ext uri="{0D108BD9-81ED-4DB2-BD59-A6C34878D82A}">
                    <a16:rowId xmlns:a16="http://schemas.microsoft.com/office/drawing/2014/main" val="10001"/>
                  </a:ext>
                </a:extLst>
              </a:tr>
              <a:tr h="402575">
                <a:tc>
                  <a:txBody>
                    <a:bodyPr/>
                    <a:lstStyle/>
                    <a:p>
                      <a:pPr marL="0" lvl="0" indent="0" algn="l" rtl="0">
                        <a:lnSpc>
                          <a:spcPct val="115000"/>
                        </a:lnSpc>
                        <a:spcBef>
                          <a:spcPts val="0"/>
                        </a:spcBef>
                        <a:spcAft>
                          <a:spcPts val="0"/>
                        </a:spcAft>
                        <a:buNone/>
                      </a:pPr>
                      <a:r>
                        <a:rPr lang="en-GB" sz="1400" b="1" i="0" u="none" strike="noStrike" cap="none">
                          <a:solidFill>
                            <a:schemeClr val="dk1"/>
                          </a:solidFill>
                          <a:latin typeface="Poppins"/>
                          <a:ea typeface="Arial"/>
                          <a:cs typeface="Poppins"/>
                          <a:sym typeface="Arial"/>
                        </a:rPr>
                        <a:t>Mohamed Ahmed Mohamed Hassan</a:t>
                      </a:r>
                      <a:endParaRPr lang="en-GB" sz="1400" b="1" i="0" u="none" strike="noStrike" cap="none">
                        <a:solidFill>
                          <a:schemeClr val="dk1"/>
                        </a:solidFill>
                        <a:latin typeface="Poppins"/>
                        <a:ea typeface="IBM Plex Mono"/>
                        <a:cs typeface="Poppins"/>
                        <a:sym typeface="IBM Plex Mono"/>
                      </a:endParaRP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marL="0" lvl="0" indent="0" algn="l" rtl="0">
                        <a:lnSpc>
                          <a:spcPct val="115000"/>
                        </a:lnSpc>
                        <a:spcBef>
                          <a:spcPts val="0"/>
                        </a:spcBef>
                        <a:spcAft>
                          <a:spcPts val="1600"/>
                        </a:spcAft>
                        <a:buNone/>
                      </a:pPr>
                      <a:r>
                        <a:rPr lang="en-US" sz="1100" dirty="0">
                          <a:solidFill>
                            <a:schemeClr val="dk1"/>
                          </a:solidFill>
                          <a:latin typeface="Poppins"/>
                          <a:ea typeface="Poppins"/>
                          <a:cs typeface="Poppins"/>
                          <a:sym typeface="Poppins"/>
                        </a:rPr>
                        <a:t>221903120</a:t>
                      </a: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lt1"/>
                    </a:solidFill>
                  </a:tcPr>
                </a:tc>
                <a:extLst>
                  <a:ext uri="{0D108BD9-81ED-4DB2-BD59-A6C34878D82A}">
                    <a16:rowId xmlns:a16="http://schemas.microsoft.com/office/drawing/2014/main" val="10002"/>
                  </a:ext>
                </a:extLst>
              </a:tr>
              <a:tr h="402575">
                <a:tc>
                  <a:txBody>
                    <a:bodyPr/>
                    <a:lstStyle/>
                    <a:p>
                      <a:pPr marL="0" lvl="0" indent="0" algn="l" rtl="0">
                        <a:lnSpc>
                          <a:spcPct val="115000"/>
                        </a:lnSpc>
                        <a:spcBef>
                          <a:spcPts val="0"/>
                        </a:spcBef>
                        <a:spcAft>
                          <a:spcPts val="0"/>
                        </a:spcAft>
                        <a:buNone/>
                      </a:pPr>
                      <a:r>
                        <a:rPr lang="en-GB" sz="1400" b="1" i="0" u="none" strike="noStrike" cap="none">
                          <a:solidFill>
                            <a:schemeClr val="dk1"/>
                          </a:solidFill>
                          <a:latin typeface="Poppins"/>
                          <a:ea typeface="Arial"/>
                          <a:cs typeface="Poppins"/>
                          <a:sym typeface="Arial"/>
                        </a:rPr>
                        <a:t>Raneem Ahmed Refaat</a:t>
                      </a:r>
                      <a:endParaRPr lang="en-US" sz="1400" b="1" i="0" u="none" strike="noStrike" cap="none">
                        <a:solidFill>
                          <a:schemeClr val="dk1"/>
                        </a:solidFill>
                        <a:latin typeface="Poppins"/>
                        <a:ea typeface="IBM Plex Mono"/>
                        <a:cs typeface="Poppins"/>
                        <a:sym typeface="IBM Plex Mono"/>
                      </a:endParaRP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marL="0" lvl="0" indent="0" algn="l" rtl="0">
                        <a:lnSpc>
                          <a:spcPct val="115000"/>
                        </a:lnSpc>
                        <a:spcBef>
                          <a:spcPts val="0"/>
                        </a:spcBef>
                        <a:spcAft>
                          <a:spcPts val="1600"/>
                        </a:spcAft>
                        <a:buNone/>
                      </a:pPr>
                      <a:r>
                        <a:rPr lang="en" sz="1100" dirty="0">
                          <a:solidFill>
                            <a:schemeClr val="dk1"/>
                          </a:solidFill>
                          <a:latin typeface="Poppins"/>
                          <a:ea typeface="Poppins"/>
                          <a:cs typeface="Poppins"/>
                          <a:sym typeface="Poppins"/>
                        </a:rPr>
                        <a:t>221903114</a:t>
                      </a:r>
                    </a:p>
                  </a:txBody>
                  <a:tcPr marL="91425" marR="91425"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lt1"/>
                    </a:solidFill>
                  </a:tcPr>
                </a:tc>
                <a:extLst>
                  <a:ext uri="{0D108BD9-81ED-4DB2-BD59-A6C34878D82A}">
                    <a16:rowId xmlns:a16="http://schemas.microsoft.com/office/drawing/2014/main" val="10003"/>
                  </a:ext>
                </a:extLst>
              </a:tr>
              <a:tr h="407275">
                <a:tc>
                  <a:txBody>
                    <a:bodyPr/>
                    <a:lstStyle/>
                    <a:p>
                      <a:pPr marL="0" lvl="0" indent="0" algn="l" rtl="0">
                        <a:lnSpc>
                          <a:spcPct val="115000"/>
                        </a:lnSpc>
                        <a:spcBef>
                          <a:spcPts val="0"/>
                        </a:spcBef>
                        <a:spcAft>
                          <a:spcPts val="0"/>
                        </a:spcAft>
                        <a:buNone/>
                      </a:pPr>
                      <a:r>
                        <a:rPr lang="en-GB" sz="1400" b="1" i="0" u="none" strike="noStrike" cap="none">
                          <a:solidFill>
                            <a:schemeClr val="dk1"/>
                          </a:solidFill>
                          <a:latin typeface="Poppins"/>
                          <a:ea typeface="Arial"/>
                          <a:cs typeface="Poppins"/>
                          <a:sym typeface="Arial"/>
                        </a:rPr>
                        <a:t>Razan Ahmed Fawzy</a:t>
                      </a:r>
                      <a:endParaRPr lang="en-US" sz="1400" b="1" i="0" u="none" strike="noStrike" cap="none">
                        <a:solidFill>
                          <a:schemeClr val="dk1"/>
                        </a:solidFill>
                        <a:latin typeface="Poppins"/>
                        <a:ea typeface="IBM Plex Mono"/>
                        <a:cs typeface="Poppins"/>
                        <a:sym typeface="IBM Plex Mono"/>
                      </a:endParaRPr>
                    </a:p>
                  </a:txBody>
                  <a:tcPr marL="91425" marR="91425" marT="0" marB="0" anchor="ctr">
                    <a:lnL w="9525" cap="flat" cmpd="sng">
                      <a:noFill/>
                      <a:prstDash val="solid"/>
                      <a:round/>
                      <a:headEnd type="none" w="sm" len="sm"/>
                      <a:tailEnd type="none" w="sm" len="sm"/>
                    </a:lnL>
                    <a:lnR w="9525" cap="flat" cmpd="sng" algn="ctr">
                      <a:noFill/>
                      <a:prstDash val="solid"/>
                      <a:round/>
                      <a:headEnd type="none" w="sm" len="sm"/>
                      <a:tailEnd type="none" w="sm" len="sm"/>
                    </a:lnR>
                    <a:lnT w="9525" cap="flat" cmpd="sng" algn="ctr">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marL="0" lvl="0" indent="0" algn="l" rtl="0">
                        <a:lnSpc>
                          <a:spcPct val="115000"/>
                        </a:lnSpc>
                        <a:spcBef>
                          <a:spcPts val="0"/>
                        </a:spcBef>
                        <a:spcAft>
                          <a:spcPts val="0"/>
                        </a:spcAft>
                        <a:buNone/>
                      </a:pPr>
                      <a:r>
                        <a:rPr lang="en-US" sz="1100" dirty="0">
                          <a:solidFill>
                            <a:schemeClr val="dk1"/>
                          </a:solidFill>
                          <a:latin typeface="Poppins"/>
                          <a:ea typeface="Poppins"/>
                          <a:cs typeface="Poppins"/>
                          <a:sym typeface="Poppins"/>
                        </a:rPr>
                        <a:t>221903165</a:t>
                      </a:r>
                    </a:p>
                  </a:txBody>
                  <a:tcPr marL="91425" marR="91425" marT="0" marB="0" anchor="ctr">
                    <a:lnL w="9525" cap="flat" cmpd="sng" algn="ctr">
                      <a:noFill/>
                      <a:prstDash val="solid"/>
                      <a:round/>
                      <a:headEnd type="none" w="sm" len="sm"/>
                      <a:tailEnd type="none" w="sm" len="sm"/>
                    </a:lnL>
                    <a:lnR w="9525" cap="flat" cmpd="sng">
                      <a:noFill/>
                      <a:prstDash val="solid"/>
                      <a:round/>
                      <a:headEnd type="none" w="sm" len="sm"/>
                      <a:tailEnd type="none" w="sm" len="sm"/>
                    </a:lnR>
                    <a:lnT w="9525" cap="flat" cmpd="sng" algn="ctr">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lt1"/>
                    </a:solidFill>
                  </a:tcPr>
                </a:tc>
                <a:extLst>
                  <a:ext uri="{0D108BD9-81ED-4DB2-BD59-A6C34878D82A}">
                    <a16:rowId xmlns:a16="http://schemas.microsoft.com/office/drawing/2014/main" val="10004"/>
                  </a:ext>
                </a:extLst>
              </a:tr>
            </a:tbl>
          </a:graphicData>
        </a:graphic>
      </p:graphicFrame>
      <p:grpSp>
        <p:nvGrpSpPr>
          <p:cNvPr id="1445" name="Google Shape;1972;p49">
            <a:extLst>
              <a:ext uri="{FF2B5EF4-FFF2-40B4-BE49-F238E27FC236}">
                <a16:creationId xmlns:a16="http://schemas.microsoft.com/office/drawing/2014/main" id="{5BBA5547-9D77-7ADB-A97E-45A20021C969}"/>
              </a:ext>
            </a:extLst>
          </p:cNvPr>
          <p:cNvGrpSpPr/>
          <p:nvPr/>
        </p:nvGrpSpPr>
        <p:grpSpPr>
          <a:xfrm>
            <a:off x="4267196" y="1457898"/>
            <a:ext cx="5022035" cy="4764449"/>
            <a:chOff x="4571996" y="2268220"/>
            <a:chExt cx="5022035" cy="4764449"/>
          </a:xfrm>
        </p:grpSpPr>
        <p:pic>
          <p:nvPicPr>
            <p:cNvPr id="1446" name="Google Shape;1973;p49">
              <a:extLst>
                <a:ext uri="{FF2B5EF4-FFF2-40B4-BE49-F238E27FC236}">
                  <a16:creationId xmlns:a16="http://schemas.microsoft.com/office/drawing/2014/main" id="{05F09586-379D-EFF3-9CF9-7E831EF8E404}"/>
                </a:ext>
              </a:extLst>
            </p:cNvPr>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447" name="Google Shape;1974;p49">
              <a:extLst>
                <a:ext uri="{FF2B5EF4-FFF2-40B4-BE49-F238E27FC236}">
                  <a16:creationId xmlns:a16="http://schemas.microsoft.com/office/drawing/2014/main" id="{23C2D467-2880-0C79-9D2B-345B3C1D93ED}"/>
                </a:ext>
              </a:extLst>
            </p:cNvPr>
            <p:cNvGrpSpPr/>
            <p:nvPr/>
          </p:nvGrpSpPr>
          <p:grpSpPr>
            <a:xfrm rot="10800000">
              <a:off x="4571996" y="2268220"/>
              <a:ext cx="5022035" cy="4764449"/>
              <a:chOff x="-494406" y="-1584825"/>
              <a:chExt cx="4397193" cy="4171657"/>
            </a:xfrm>
          </p:grpSpPr>
          <p:grpSp>
            <p:nvGrpSpPr>
              <p:cNvPr id="1451" name="Google Shape;1975;p49">
                <a:extLst>
                  <a:ext uri="{FF2B5EF4-FFF2-40B4-BE49-F238E27FC236}">
                    <a16:creationId xmlns:a16="http://schemas.microsoft.com/office/drawing/2014/main" id="{9F81D469-671C-B46A-F992-D948E3DABBDB}"/>
                  </a:ext>
                </a:extLst>
              </p:cNvPr>
              <p:cNvGrpSpPr/>
              <p:nvPr/>
            </p:nvGrpSpPr>
            <p:grpSpPr>
              <a:xfrm>
                <a:off x="245875" y="-51824"/>
                <a:ext cx="208200" cy="1824700"/>
                <a:chOff x="1040050" y="3812126"/>
                <a:chExt cx="208200" cy="1824700"/>
              </a:xfrm>
            </p:grpSpPr>
            <p:sp>
              <p:nvSpPr>
                <p:cNvPr id="1491" name="Google Shape;1976;p49">
                  <a:extLst>
                    <a:ext uri="{FF2B5EF4-FFF2-40B4-BE49-F238E27FC236}">
                      <a16:creationId xmlns:a16="http://schemas.microsoft.com/office/drawing/2014/main" id="{1A1A5BE6-A300-FE6D-C2FF-9B0A62EECBE5}"/>
                    </a:ext>
                  </a:extLst>
                </p:cNvPr>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977;p49">
                  <a:extLst>
                    <a:ext uri="{FF2B5EF4-FFF2-40B4-BE49-F238E27FC236}">
                      <a16:creationId xmlns:a16="http://schemas.microsoft.com/office/drawing/2014/main" id="{51B16E2F-015D-B85F-99B1-98ACB2E37B5D}"/>
                    </a:ext>
                  </a:extLst>
                </p:cNvPr>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978;p49">
                <a:extLst>
                  <a:ext uri="{FF2B5EF4-FFF2-40B4-BE49-F238E27FC236}">
                    <a16:creationId xmlns:a16="http://schemas.microsoft.com/office/drawing/2014/main" id="{A6F03199-1AA7-CA0D-EE9F-F15F14E2A7F5}"/>
                  </a:ext>
                </a:extLst>
              </p:cNvPr>
              <p:cNvGrpSpPr/>
              <p:nvPr/>
            </p:nvGrpSpPr>
            <p:grpSpPr>
              <a:xfrm rot="-8100000">
                <a:off x="540898" y="-1172741"/>
                <a:ext cx="2552124" cy="3347490"/>
                <a:chOff x="2976325" y="908175"/>
                <a:chExt cx="4028179" cy="5283555"/>
              </a:xfrm>
            </p:grpSpPr>
            <p:sp>
              <p:nvSpPr>
                <p:cNvPr id="1488" name="Google Shape;1979;p49">
                  <a:extLst>
                    <a:ext uri="{FF2B5EF4-FFF2-40B4-BE49-F238E27FC236}">
                      <a16:creationId xmlns:a16="http://schemas.microsoft.com/office/drawing/2014/main" id="{D21924A8-0DD9-06C8-3408-F61A34FCD266}"/>
                    </a:ext>
                  </a:extLst>
                </p:cNvPr>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980;p49">
                  <a:extLst>
                    <a:ext uri="{FF2B5EF4-FFF2-40B4-BE49-F238E27FC236}">
                      <a16:creationId xmlns:a16="http://schemas.microsoft.com/office/drawing/2014/main" id="{2EC686F1-B8AF-BB36-342C-6CA867BE0595}"/>
                    </a:ext>
                  </a:extLst>
                </p:cNvPr>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981;p49">
                  <a:extLst>
                    <a:ext uri="{FF2B5EF4-FFF2-40B4-BE49-F238E27FC236}">
                      <a16:creationId xmlns:a16="http://schemas.microsoft.com/office/drawing/2014/main" id="{A53D1580-A1F2-0B06-432E-187898F69103}"/>
                    </a:ext>
                  </a:extLst>
                </p:cNvPr>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982;p49">
                <a:extLst>
                  <a:ext uri="{FF2B5EF4-FFF2-40B4-BE49-F238E27FC236}">
                    <a16:creationId xmlns:a16="http://schemas.microsoft.com/office/drawing/2014/main" id="{8204C717-F5D5-52E4-1AD6-487F8964D50C}"/>
                  </a:ext>
                </a:extLst>
              </p:cNvPr>
              <p:cNvGrpSpPr/>
              <p:nvPr/>
            </p:nvGrpSpPr>
            <p:grpSpPr>
              <a:xfrm>
                <a:off x="-1" y="621223"/>
                <a:ext cx="699940" cy="478601"/>
                <a:chOff x="39722" y="4349021"/>
                <a:chExt cx="1061964" cy="726143"/>
              </a:xfrm>
            </p:grpSpPr>
            <p:grpSp>
              <p:nvGrpSpPr>
                <p:cNvPr id="1479" name="Google Shape;1983;p49">
                  <a:extLst>
                    <a:ext uri="{FF2B5EF4-FFF2-40B4-BE49-F238E27FC236}">
                      <a16:creationId xmlns:a16="http://schemas.microsoft.com/office/drawing/2014/main" id="{CA1B078E-331D-7114-64F1-1986E91AD4D1}"/>
                    </a:ext>
                  </a:extLst>
                </p:cNvPr>
                <p:cNvGrpSpPr/>
                <p:nvPr/>
              </p:nvGrpSpPr>
              <p:grpSpPr>
                <a:xfrm rot="2700000">
                  <a:off x="140502" y="4460924"/>
                  <a:ext cx="524584" cy="502337"/>
                  <a:chOff x="1189791" y="-1767331"/>
                  <a:chExt cx="904284" cy="865933"/>
                </a:xfrm>
              </p:grpSpPr>
              <p:sp>
                <p:nvSpPr>
                  <p:cNvPr id="1481" name="Google Shape;1984;p49">
                    <a:extLst>
                      <a:ext uri="{FF2B5EF4-FFF2-40B4-BE49-F238E27FC236}">
                        <a16:creationId xmlns:a16="http://schemas.microsoft.com/office/drawing/2014/main" id="{980292EF-80FB-E4A9-74CA-0F2E854E2A3F}"/>
                      </a:ext>
                    </a:extLst>
                  </p:cNvPr>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 name="Google Shape;1985;p49">
                    <a:extLst>
                      <a:ext uri="{FF2B5EF4-FFF2-40B4-BE49-F238E27FC236}">
                        <a16:creationId xmlns:a16="http://schemas.microsoft.com/office/drawing/2014/main" id="{BDE9F716-78BC-051A-1DEF-F26F06D81209}"/>
                      </a:ext>
                    </a:extLst>
                  </p:cNvPr>
                  <p:cNvGrpSpPr/>
                  <p:nvPr/>
                </p:nvGrpSpPr>
                <p:grpSpPr>
                  <a:xfrm>
                    <a:off x="1232795" y="-1740829"/>
                    <a:ext cx="717621" cy="717392"/>
                    <a:chOff x="1483457" y="3953671"/>
                    <a:chExt cx="717621" cy="717392"/>
                  </a:xfrm>
                </p:grpSpPr>
                <p:sp>
                  <p:nvSpPr>
                    <p:cNvPr id="1483" name="Google Shape;1986;p49">
                      <a:extLst>
                        <a:ext uri="{FF2B5EF4-FFF2-40B4-BE49-F238E27FC236}">
                          <a16:creationId xmlns:a16="http://schemas.microsoft.com/office/drawing/2014/main" id="{2144F95F-C62F-C354-20B2-373986823A10}"/>
                        </a:ext>
                      </a:extLst>
                    </p:cNvPr>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987;p49">
                      <a:extLst>
                        <a:ext uri="{FF2B5EF4-FFF2-40B4-BE49-F238E27FC236}">
                          <a16:creationId xmlns:a16="http://schemas.microsoft.com/office/drawing/2014/main" id="{4B3C8677-EA69-05E5-0EBC-A93CC7C4014E}"/>
                        </a:ext>
                      </a:extLst>
                    </p:cNvPr>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988;p49">
                      <a:extLst>
                        <a:ext uri="{FF2B5EF4-FFF2-40B4-BE49-F238E27FC236}">
                          <a16:creationId xmlns:a16="http://schemas.microsoft.com/office/drawing/2014/main" id="{80877DF3-0D23-EC0B-0F03-61CA14313CBA}"/>
                        </a:ext>
                      </a:extLst>
                    </p:cNvPr>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989;p49">
                      <a:extLst>
                        <a:ext uri="{FF2B5EF4-FFF2-40B4-BE49-F238E27FC236}">
                          <a16:creationId xmlns:a16="http://schemas.microsoft.com/office/drawing/2014/main" id="{81182631-FB00-2652-847E-4A77720FEC7E}"/>
                        </a:ext>
                      </a:extLst>
                    </p:cNvPr>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990;p49">
                      <a:extLst>
                        <a:ext uri="{FF2B5EF4-FFF2-40B4-BE49-F238E27FC236}">
                          <a16:creationId xmlns:a16="http://schemas.microsoft.com/office/drawing/2014/main" id="{47B8A32A-4624-84AE-AFFF-EE7CEB63CFE4}"/>
                        </a:ext>
                      </a:extLst>
                    </p:cNvPr>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0" name="Google Shape;1991;p49">
                  <a:extLst>
                    <a:ext uri="{FF2B5EF4-FFF2-40B4-BE49-F238E27FC236}">
                      <a16:creationId xmlns:a16="http://schemas.microsoft.com/office/drawing/2014/main" id="{2D3FB894-649B-EC9F-0157-840F8792764F}"/>
                    </a:ext>
                  </a:extLst>
                </p:cNvPr>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992;p49">
                <a:extLst>
                  <a:ext uri="{FF2B5EF4-FFF2-40B4-BE49-F238E27FC236}">
                    <a16:creationId xmlns:a16="http://schemas.microsoft.com/office/drawing/2014/main" id="{D6DBAADE-B053-98ED-2E5F-006934365645}"/>
                  </a:ext>
                </a:extLst>
              </p:cNvPr>
              <p:cNvGrpSpPr/>
              <p:nvPr/>
            </p:nvGrpSpPr>
            <p:grpSpPr>
              <a:xfrm>
                <a:off x="955673" y="11"/>
                <a:ext cx="592576" cy="405260"/>
                <a:chOff x="39722" y="4349021"/>
                <a:chExt cx="1061964" cy="726143"/>
              </a:xfrm>
            </p:grpSpPr>
            <p:grpSp>
              <p:nvGrpSpPr>
                <p:cNvPr id="1470" name="Google Shape;1993;p49">
                  <a:extLst>
                    <a:ext uri="{FF2B5EF4-FFF2-40B4-BE49-F238E27FC236}">
                      <a16:creationId xmlns:a16="http://schemas.microsoft.com/office/drawing/2014/main" id="{11F91F65-8B6D-6C25-515C-0389BF64BE4E}"/>
                    </a:ext>
                  </a:extLst>
                </p:cNvPr>
                <p:cNvGrpSpPr/>
                <p:nvPr/>
              </p:nvGrpSpPr>
              <p:grpSpPr>
                <a:xfrm rot="2700000">
                  <a:off x="140502" y="4460924"/>
                  <a:ext cx="524584" cy="502337"/>
                  <a:chOff x="1189791" y="-1767331"/>
                  <a:chExt cx="904284" cy="865933"/>
                </a:xfrm>
              </p:grpSpPr>
              <p:sp>
                <p:nvSpPr>
                  <p:cNvPr id="1472" name="Google Shape;1994;p49">
                    <a:extLst>
                      <a:ext uri="{FF2B5EF4-FFF2-40B4-BE49-F238E27FC236}">
                        <a16:creationId xmlns:a16="http://schemas.microsoft.com/office/drawing/2014/main" id="{DE456D87-C57D-1BD7-9EF4-2ECEF5345AE7}"/>
                      </a:ext>
                    </a:extLst>
                  </p:cNvPr>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995;p49">
                    <a:extLst>
                      <a:ext uri="{FF2B5EF4-FFF2-40B4-BE49-F238E27FC236}">
                        <a16:creationId xmlns:a16="http://schemas.microsoft.com/office/drawing/2014/main" id="{B8AE9F90-4132-F094-2755-8379695CBF9B}"/>
                      </a:ext>
                    </a:extLst>
                  </p:cNvPr>
                  <p:cNvGrpSpPr/>
                  <p:nvPr/>
                </p:nvGrpSpPr>
                <p:grpSpPr>
                  <a:xfrm>
                    <a:off x="1232795" y="-1740829"/>
                    <a:ext cx="717621" cy="717392"/>
                    <a:chOff x="1483457" y="3953671"/>
                    <a:chExt cx="717621" cy="717392"/>
                  </a:xfrm>
                </p:grpSpPr>
                <p:sp>
                  <p:nvSpPr>
                    <p:cNvPr id="1474" name="Google Shape;1996;p49">
                      <a:extLst>
                        <a:ext uri="{FF2B5EF4-FFF2-40B4-BE49-F238E27FC236}">
                          <a16:creationId xmlns:a16="http://schemas.microsoft.com/office/drawing/2014/main" id="{9F2D31B8-677E-501D-62E9-9C42E22123E5}"/>
                        </a:ext>
                      </a:extLst>
                    </p:cNvPr>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997;p49">
                      <a:extLst>
                        <a:ext uri="{FF2B5EF4-FFF2-40B4-BE49-F238E27FC236}">
                          <a16:creationId xmlns:a16="http://schemas.microsoft.com/office/drawing/2014/main" id="{EFF32FB4-B9E9-FBF4-8AD7-9BC88C297681}"/>
                        </a:ext>
                      </a:extLst>
                    </p:cNvPr>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998;p49">
                      <a:extLst>
                        <a:ext uri="{FF2B5EF4-FFF2-40B4-BE49-F238E27FC236}">
                          <a16:creationId xmlns:a16="http://schemas.microsoft.com/office/drawing/2014/main" id="{1F052A9A-45EF-A125-7845-A18CA4D6588C}"/>
                        </a:ext>
                      </a:extLst>
                    </p:cNvPr>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999;p49">
                      <a:extLst>
                        <a:ext uri="{FF2B5EF4-FFF2-40B4-BE49-F238E27FC236}">
                          <a16:creationId xmlns:a16="http://schemas.microsoft.com/office/drawing/2014/main" id="{6509766F-FBE0-68FF-AD9C-D3552BD5325D}"/>
                        </a:ext>
                      </a:extLst>
                    </p:cNvPr>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2000;p49">
                      <a:extLst>
                        <a:ext uri="{FF2B5EF4-FFF2-40B4-BE49-F238E27FC236}">
                          <a16:creationId xmlns:a16="http://schemas.microsoft.com/office/drawing/2014/main" id="{5D66F165-7D4F-6D40-ABD8-E33ABAB108E0}"/>
                        </a:ext>
                      </a:extLst>
                    </p:cNvPr>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1" name="Google Shape;2001;p49">
                  <a:extLst>
                    <a:ext uri="{FF2B5EF4-FFF2-40B4-BE49-F238E27FC236}">
                      <a16:creationId xmlns:a16="http://schemas.microsoft.com/office/drawing/2014/main" id="{B714B7D9-5337-1B35-DE37-06C73A52F0D0}"/>
                    </a:ext>
                  </a:extLst>
                </p:cNvPr>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2002;p49">
                <a:extLst>
                  <a:ext uri="{FF2B5EF4-FFF2-40B4-BE49-F238E27FC236}">
                    <a16:creationId xmlns:a16="http://schemas.microsoft.com/office/drawing/2014/main" id="{60E5220F-8040-881D-15B0-E303D1F9E249}"/>
                  </a:ext>
                </a:extLst>
              </p:cNvPr>
              <p:cNvGrpSpPr/>
              <p:nvPr/>
            </p:nvGrpSpPr>
            <p:grpSpPr>
              <a:xfrm>
                <a:off x="441574" y="-36652"/>
                <a:ext cx="699940" cy="478601"/>
                <a:chOff x="39722" y="4349021"/>
                <a:chExt cx="1061964" cy="726143"/>
              </a:xfrm>
            </p:grpSpPr>
            <p:grpSp>
              <p:nvGrpSpPr>
                <p:cNvPr id="1461" name="Google Shape;2003;p49">
                  <a:extLst>
                    <a:ext uri="{FF2B5EF4-FFF2-40B4-BE49-F238E27FC236}">
                      <a16:creationId xmlns:a16="http://schemas.microsoft.com/office/drawing/2014/main" id="{B8E6AA17-DF22-6F79-ACB8-C71426CC5E49}"/>
                    </a:ext>
                  </a:extLst>
                </p:cNvPr>
                <p:cNvGrpSpPr/>
                <p:nvPr/>
              </p:nvGrpSpPr>
              <p:grpSpPr>
                <a:xfrm rot="2700000">
                  <a:off x="140502" y="4460924"/>
                  <a:ext cx="524584" cy="502337"/>
                  <a:chOff x="1189791" y="-1767331"/>
                  <a:chExt cx="904284" cy="865933"/>
                </a:xfrm>
              </p:grpSpPr>
              <p:sp>
                <p:nvSpPr>
                  <p:cNvPr id="1463" name="Google Shape;2004;p49">
                    <a:extLst>
                      <a:ext uri="{FF2B5EF4-FFF2-40B4-BE49-F238E27FC236}">
                        <a16:creationId xmlns:a16="http://schemas.microsoft.com/office/drawing/2014/main" id="{CA5AD393-408C-654E-4533-77350808F21B}"/>
                      </a:ext>
                    </a:extLst>
                  </p:cNvPr>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2005;p49">
                    <a:extLst>
                      <a:ext uri="{FF2B5EF4-FFF2-40B4-BE49-F238E27FC236}">
                        <a16:creationId xmlns:a16="http://schemas.microsoft.com/office/drawing/2014/main" id="{0E748AE2-05B6-3917-5E14-31313DDE2126}"/>
                      </a:ext>
                    </a:extLst>
                  </p:cNvPr>
                  <p:cNvGrpSpPr/>
                  <p:nvPr/>
                </p:nvGrpSpPr>
                <p:grpSpPr>
                  <a:xfrm>
                    <a:off x="1232795" y="-1740829"/>
                    <a:ext cx="717621" cy="717392"/>
                    <a:chOff x="1483457" y="3953671"/>
                    <a:chExt cx="717621" cy="717392"/>
                  </a:xfrm>
                </p:grpSpPr>
                <p:sp>
                  <p:nvSpPr>
                    <p:cNvPr id="1465" name="Google Shape;2006;p49">
                      <a:extLst>
                        <a:ext uri="{FF2B5EF4-FFF2-40B4-BE49-F238E27FC236}">
                          <a16:creationId xmlns:a16="http://schemas.microsoft.com/office/drawing/2014/main" id="{2DCCDC4D-3977-5905-9B7C-C4E71D0357D0}"/>
                        </a:ext>
                      </a:extLst>
                    </p:cNvPr>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2007;p49">
                      <a:extLst>
                        <a:ext uri="{FF2B5EF4-FFF2-40B4-BE49-F238E27FC236}">
                          <a16:creationId xmlns:a16="http://schemas.microsoft.com/office/drawing/2014/main" id="{7147A66C-FB8C-3DA4-33C9-E13AF2EC7BA2}"/>
                        </a:ext>
                      </a:extLst>
                    </p:cNvPr>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2008;p49">
                      <a:extLst>
                        <a:ext uri="{FF2B5EF4-FFF2-40B4-BE49-F238E27FC236}">
                          <a16:creationId xmlns:a16="http://schemas.microsoft.com/office/drawing/2014/main" id="{FC136780-4AD9-A6A3-4197-CDBB96C9976A}"/>
                        </a:ext>
                      </a:extLst>
                    </p:cNvPr>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2009;p49">
                      <a:extLst>
                        <a:ext uri="{FF2B5EF4-FFF2-40B4-BE49-F238E27FC236}">
                          <a16:creationId xmlns:a16="http://schemas.microsoft.com/office/drawing/2014/main" id="{51BF9B23-E5D5-7462-67B3-16258F603A6A}"/>
                        </a:ext>
                      </a:extLst>
                    </p:cNvPr>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2010;p49">
                      <a:extLst>
                        <a:ext uri="{FF2B5EF4-FFF2-40B4-BE49-F238E27FC236}">
                          <a16:creationId xmlns:a16="http://schemas.microsoft.com/office/drawing/2014/main" id="{E68E5867-A638-BBC2-C49D-D0C0EE9C8C6F}"/>
                        </a:ext>
                      </a:extLst>
                    </p:cNvPr>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62" name="Google Shape;2011;p49">
                  <a:extLst>
                    <a:ext uri="{FF2B5EF4-FFF2-40B4-BE49-F238E27FC236}">
                      <a16:creationId xmlns:a16="http://schemas.microsoft.com/office/drawing/2014/main" id="{5A50599F-E566-609D-FA60-9A226CC400D0}"/>
                    </a:ext>
                  </a:extLst>
                </p:cNvPr>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2012;p49">
                <a:extLst>
                  <a:ext uri="{FF2B5EF4-FFF2-40B4-BE49-F238E27FC236}">
                    <a16:creationId xmlns:a16="http://schemas.microsoft.com/office/drawing/2014/main" id="{6D94B05A-C4A4-BB64-1D7B-B43FC9D2BB64}"/>
                  </a:ext>
                </a:extLst>
              </p:cNvPr>
              <p:cNvGrpSpPr/>
              <p:nvPr/>
            </p:nvGrpSpPr>
            <p:grpSpPr>
              <a:xfrm>
                <a:off x="-494406" y="-252396"/>
                <a:ext cx="1741563" cy="1288563"/>
                <a:chOff x="-494406" y="-252396"/>
                <a:chExt cx="1741563" cy="1288563"/>
              </a:xfrm>
            </p:grpSpPr>
            <p:sp>
              <p:nvSpPr>
                <p:cNvPr id="1457" name="Google Shape;2013;p49">
                  <a:extLst>
                    <a:ext uri="{FF2B5EF4-FFF2-40B4-BE49-F238E27FC236}">
                      <a16:creationId xmlns:a16="http://schemas.microsoft.com/office/drawing/2014/main" id="{BD573F9D-DFFB-F124-E070-9BC10E4E9F2F}"/>
                    </a:ext>
                  </a:extLst>
                </p:cNvPr>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2014;p49">
                  <a:extLst>
                    <a:ext uri="{FF2B5EF4-FFF2-40B4-BE49-F238E27FC236}">
                      <a16:creationId xmlns:a16="http://schemas.microsoft.com/office/drawing/2014/main" id="{D926AC76-57CD-191A-0157-606C6003128C}"/>
                    </a:ext>
                  </a:extLst>
                </p:cNvPr>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8" name="Google Shape;2015;p49">
              <a:extLst>
                <a:ext uri="{FF2B5EF4-FFF2-40B4-BE49-F238E27FC236}">
                  <a16:creationId xmlns:a16="http://schemas.microsoft.com/office/drawing/2014/main" id="{B5405A64-9626-1B76-8FE8-70F001D9C451}"/>
                </a:ext>
              </a:extLst>
            </p:cNvPr>
            <p:cNvGrpSpPr/>
            <p:nvPr/>
          </p:nvGrpSpPr>
          <p:grpSpPr>
            <a:xfrm>
              <a:off x="5643425" y="4968525"/>
              <a:ext cx="439200" cy="439100"/>
              <a:chOff x="1101075" y="2142375"/>
              <a:chExt cx="439200" cy="439100"/>
            </a:xfrm>
          </p:grpSpPr>
          <p:sp>
            <p:nvSpPr>
              <p:cNvPr id="1449" name="Google Shape;2016;p49">
                <a:extLst>
                  <a:ext uri="{FF2B5EF4-FFF2-40B4-BE49-F238E27FC236}">
                    <a16:creationId xmlns:a16="http://schemas.microsoft.com/office/drawing/2014/main" id="{867982FF-69CD-DFA9-8BAB-67D26350B944}"/>
                  </a:ext>
                </a:extLst>
              </p:cNvPr>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2017;p49">
                <a:extLst>
                  <a:ext uri="{FF2B5EF4-FFF2-40B4-BE49-F238E27FC236}">
                    <a16:creationId xmlns:a16="http://schemas.microsoft.com/office/drawing/2014/main" id="{2133AB68-1A57-936B-B606-05D56F517865}"/>
                  </a:ext>
                </a:extLst>
              </p:cNvPr>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E9E885C-4C38-8FFD-067D-774DFD13E04A}"/>
              </a:ext>
            </a:extLst>
          </p:cNvPr>
          <p:cNvSpPr>
            <a:spLocks noChangeArrowheads="1"/>
          </p:cNvSpPr>
          <p:nvPr/>
        </p:nvSpPr>
        <p:spPr bwMode="auto">
          <a:xfrm>
            <a:off x="1709678" y="680741"/>
            <a:ext cx="5724644"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3429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3429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3429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3429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3429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3429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3429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3429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3429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tabLst>
                <a:tab pos="342900" algn="l"/>
              </a:tabLst>
            </a:pPr>
            <a:r>
              <a:rPr lang="en-GB" altLang="en-US" sz="2000" b="1">
                <a:solidFill>
                  <a:schemeClr val="dk2"/>
                </a:solidFill>
                <a:latin typeface="IBM Plex Mono"/>
                <a:cs typeface="Poppins"/>
              </a:rPr>
              <a:t>Linked List Float Insertion Function</a:t>
            </a:r>
            <a:endParaRPr lang="en-US" altLang="en-US" sz="2000" b="1">
              <a:solidFill>
                <a:schemeClr val="dk2"/>
              </a:solidFill>
              <a:latin typeface="IBM Plex Mono"/>
              <a:cs typeface="Poppins"/>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121" name="Picture 1" descr="A screenshot of a computer code&#10;&#10;Description automatically generated">
            <a:extLst>
              <a:ext uri="{FF2B5EF4-FFF2-40B4-BE49-F238E27FC236}">
                <a16:creationId xmlns:a16="http://schemas.microsoft.com/office/drawing/2014/main" id="{0644EB04-5223-04DF-6CA7-F475AF3F6F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033"/>
          <a:stretch>
            <a:fillRect/>
          </a:stretch>
        </p:blipFill>
        <p:spPr bwMode="auto">
          <a:xfrm>
            <a:off x="1866900" y="1303020"/>
            <a:ext cx="5181600" cy="309161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47E2E32E-F8E9-3716-CC41-2FBAF2F3CA6E}"/>
              </a:ext>
            </a:extLst>
          </p:cNvPr>
          <p:cNvSpPr>
            <a:spLocks noChangeArrowheads="1"/>
          </p:cNvSpPr>
          <p:nvPr/>
        </p:nvSpPr>
        <p:spPr bwMode="auto">
          <a:xfrm>
            <a:off x="2438400" y="422116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96693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181F9474-5A7B-84A7-B633-230699A4568D}"/>
              </a:ext>
            </a:extLst>
          </p:cNvPr>
          <p:cNvSpPr>
            <a:spLocks noChangeArrowheads="1"/>
          </p:cNvSpPr>
          <p:nvPr/>
        </p:nvSpPr>
        <p:spPr bwMode="auto">
          <a:xfrm>
            <a:off x="1863566" y="220498"/>
            <a:ext cx="5416868"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GB" altLang="en-US" sz="2000" b="1">
                <a:solidFill>
                  <a:schemeClr val="dk2"/>
                </a:solidFill>
                <a:latin typeface="IBM Plex Mono"/>
                <a:cs typeface="Poppins"/>
              </a:rPr>
              <a:t>Linked List Printing Functionality</a:t>
            </a:r>
            <a:endParaRPr lang="en-US" altLang="en-US" sz="2000" b="1">
              <a:solidFill>
                <a:schemeClr val="dk2"/>
              </a:solidFill>
              <a:latin typeface="IBM Plex Mono"/>
              <a:cs typeface="Poppi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097" name="Picture 1" descr="A screen shot of a computer program&#10;&#10;Description automatically generated">
            <a:extLst>
              <a:ext uri="{FF2B5EF4-FFF2-40B4-BE49-F238E27FC236}">
                <a16:creationId xmlns:a16="http://schemas.microsoft.com/office/drawing/2014/main" id="{096E20B9-428C-0767-9103-239871ACB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073"/>
          <a:stretch>
            <a:fillRect/>
          </a:stretch>
        </p:blipFill>
        <p:spPr bwMode="auto">
          <a:xfrm>
            <a:off x="2183130" y="821406"/>
            <a:ext cx="4777740" cy="388775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B50EA7F3-5264-CD18-E937-B34DF0F44F7C}"/>
              </a:ext>
            </a:extLst>
          </p:cNvPr>
          <p:cNvSpPr>
            <a:spLocks noChangeArrowheads="1"/>
          </p:cNvSpPr>
          <p:nvPr/>
        </p:nvSpPr>
        <p:spPr bwMode="auto">
          <a:xfrm>
            <a:off x="2232660" y="497617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4225862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'View history'</a:t>
            </a:r>
            <a:endParaRPr/>
          </a:p>
        </p:txBody>
      </p:sp>
      <p:pic>
        <p:nvPicPr>
          <p:cNvPr id="4" name="Picture 3" descr="A screenshot of a computer&#10;&#10;Description automatically generated">
            <a:extLst>
              <a:ext uri="{FF2B5EF4-FFF2-40B4-BE49-F238E27FC236}">
                <a16:creationId xmlns:a16="http://schemas.microsoft.com/office/drawing/2014/main" id="{E80E91A3-ADBC-9A7D-D371-98B1189D7DC2}"/>
              </a:ext>
            </a:extLst>
          </p:cNvPr>
          <p:cNvPicPr>
            <a:picLocks noChangeAspect="1"/>
          </p:cNvPicPr>
          <p:nvPr/>
        </p:nvPicPr>
        <p:blipFill rotWithShape="1">
          <a:blip r:embed="rId3">
            <a:extLst>
              <a:ext uri="{28A0092B-C50C-407E-A947-70E740481C1C}">
                <a14:useLocalDpi xmlns:a14="http://schemas.microsoft.com/office/drawing/2010/main" val="0"/>
              </a:ext>
            </a:extLst>
          </a:blip>
          <a:srcRect t="2310" b="2971"/>
          <a:stretch/>
        </p:blipFill>
        <p:spPr bwMode="auto">
          <a:xfrm>
            <a:off x="2708982" y="1107491"/>
            <a:ext cx="3726035" cy="3590984"/>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Rectangle 3">
            <a:extLst>
              <a:ext uri="{FF2B5EF4-FFF2-40B4-BE49-F238E27FC236}">
                <a16:creationId xmlns:a16="http://schemas.microsoft.com/office/drawing/2014/main" id="{47934C56-68C3-A3B9-1778-809351528603}"/>
              </a:ext>
            </a:extLst>
          </p:cNvPr>
          <p:cNvSpPr>
            <a:spLocks noChangeArrowheads="1"/>
          </p:cNvSpPr>
          <p:nvPr/>
        </p:nvSpPr>
        <p:spPr bwMode="auto">
          <a:xfrm>
            <a:off x="2232660" y="304569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Rectangle 2">
            <a:extLst>
              <a:ext uri="{FF2B5EF4-FFF2-40B4-BE49-F238E27FC236}">
                <a16:creationId xmlns:a16="http://schemas.microsoft.com/office/drawing/2014/main" id="{24A82A1B-BB0C-0C03-069D-EA65AEEC59DD}"/>
              </a:ext>
            </a:extLst>
          </p:cNvPr>
          <p:cNvSpPr>
            <a:spLocks noChangeArrowheads="1"/>
          </p:cNvSpPr>
          <p:nvPr/>
        </p:nvSpPr>
        <p:spPr bwMode="auto">
          <a:xfrm>
            <a:off x="1800761" y="549712"/>
            <a:ext cx="4339650"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3429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3429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3429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3429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3429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3429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3429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3429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3429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tabLst>
                <a:tab pos="342900" algn="l"/>
              </a:tabLst>
            </a:pPr>
            <a:r>
              <a:rPr lang="en-GB" altLang="en-US" sz="2000" b="1">
                <a:solidFill>
                  <a:schemeClr val="dk2"/>
                </a:solidFill>
                <a:latin typeface="IBM Plex Mono"/>
                <a:cs typeface="Poppins"/>
              </a:rPr>
              <a:t>Node Data Printing Function</a:t>
            </a:r>
            <a:endParaRPr lang="en-US" altLang="en-US" sz="2000" b="1">
              <a:solidFill>
                <a:schemeClr val="dk2"/>
              </a:solidFill>
              <a:latin typeface="IBM Plex Mono"/>
              <a:cs typeface="Poppins"/>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9FF50D1B-0C99-DBE5-EC5D-50851185252A}"/>
              </a:ext>
            </a:extLst>
          </p:cNvPr>
          <p:cNvPicPr>
            <a:picLocks noChangeAspect="1"/>
          </p:cNvPicPr>
          <p:nvPr/>
        </p:nvPicPr>
        <p:blipFill>
          <a:blip r:embed="rId3"/>
          <a:stretch>
            <a:fillRect/>
          </a:stretch>
        </p:blipFill>
        <p:spPr>
          <a:xfrm>
            <a:off x="1763786" y="1226820"/>
            <a:ext cx="5616427" cy="3025402"/>
          </a:xfrm>
          <a:prstGeom prst="rect">
            <a:avLst/>
          </a:prstGeom>
        </p:spPr>
      </p:pic>
    </p:spTree>
    <p:extLst>
      <p:ext uri="{BB962C8B-B14F-4D97-AF65-F5344CB8AC3E}">
        <p14:creationId xmlns:p14="http://schemas.microsoft.com/office/powerpoint/2010/main" val="1793178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51" name="Google Shape;2151;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'Previous results'</a:t>
            </a:r>
            <a:endParaRPr/>
          </a:p>
        </p:txBody>
      </p:sp>
      <p:pic>
        <p:nvPicPr>
          <p:cNvPr id="2" name="Picture 1">
            <a:extLst>
              <a:ext uri="{FF2B5EF4-FFF2-40B4-BE49-F238E27FC236}">
                <a16:creationId xmlns:a16="http://schemas.microsoft.com/office/drawing/2014/main" id="{D40ACDD9-C0AC-3010-7BDC-C9B48B064988}"/>
              </a:ext>
            </a:extLst>
          </p:cNvPr>
          <p:cNvPicPr>
            <a:picLocks noChangeAspect="1"/>
          </p:cNvPicPr>
          <p:nvPr/>
        </p:nvPicPr>
        <p:blipFill>
          <a:blip r:embed="rId3"/>
          <a:stretch>
            <a:fillRect/>
          </a:stretch>
        </p:blipFill>
        <p:spPr>
          <a:xfrm>
            <a:off x="2447054" y="1178363"/>
            <a:ext cx="4249891" cy="352011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1786621" y="567896"/>
            <a:ext cx="5570756" cy="400110"/>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algn="l" eaLnBrk="0" fontAlgn="base" hangingPunct="0">
              <a:spcBef>
                <a:spcPct val="0"/>
              </a:spcBef>
              <a:spcAft>
                <a:spcPct val="0"/>
              </a:spcAft>
              <a:buClrTx/>
              <a:buSzTx/>
              <a:buFont typeface="Arial"/>
              <a:tabLst>
                <a:tab pos="342900" algn="l"/>
              </a:tabLst>
            </a:pPr>
            <a:r>
              <a:rPr lang="en-US" sz="2000">
                <a:cs typeface="Poppins"/>
                <a:sym typeface="Arial"/>
              </a:rPr>
              <a:t>Linked List Float Deletion Function</a:t>
            </a:r>
          </a:p>
        </p:txBody>
      </p:sp>
      <p:pic>
        <p:nvPicPr>
          <p:cNvPr id="18" name="Picture 17" descr="A screenshot of a computer code&#10;&#10;Description automatically generated">
            <a:extLst>
              <a:ext uri="{FF2B5EF4-FFF2-40B4-BE49-F238E27FC236}">
                <a16:creationId xmlns:a16="http://schemas.microsoft.com/office/drawing/2014/main" id="{D9015BBD-D6E4-4A8B-10B4-153CEF3F8E6A}"/>
              </a:ext>
            </a:extLst>
          </p:cNvPr>
          <p:cNvPicPr>
            <a:picLocks noChangeAspect="1"/>
          </p:cNvPicPr>
          <p:nvPr/>
        </p:nvPicPr>
        <p:blipFill rotWithShape="1">
          <a:blip r:embed="rId3">
            <a:extLst>
              <a:ext uri="{28A0092B-C50C-407E-A947-70E740481C1C}">
                <a14:useLocalDpi xmlns:a14="http://schemas.microsoft.com/office/drawing/2010/main" val="0"/>
              </a:ext>
            </a:extLst>
          </a:blip>
          <a:srcRect l="1035"/>
          <a:stretch/>
        </p:blipFill>
        <p:spPr bwMode="auto">
          <a:xfrm>
            <a:off x="459608" y="1324093"/>
            <a:ext cx="4112392" cy="2495314"/>
          </a:xfrm>
          <a:prstGeom prst="rect">
            <a:avLst/>
          </a:prstGeom>
          <a:ln>
            <a:noFill/>
          </a:ln>
          <a:extLst>
            <a:ext uri="{53640926-AAD7-44D8-BBD7-CCE9431645EC}">
              <a14:shadowObscured xmlns:a14="http://schemas.microsoft.com/office/drawing/2010/main"/>
            </a:ext>
          </a:extLst>
        </p:spPr>
      </p:pic>
      <p:pic>
        <p:nvPicPr>
          <p:cNvPr id="3" name="Picture 2" descr="A screenshot of a computer program&#10;&#10;Description automatically generated">
            <a:extLst>
              <a:ext uri="{FF2B5EF4-FFF2-40B4-BE49-F238E27FC236}">
                <a16:creationId xmlns:a16="http://schemas.microsoft.com/office/drawing/2014/main" id="{B46A6578-2D21-F0B5-DF91-66BBD0EDA0A0}"/>
              </a:ext>
            </a:extLst>
          </p:cNvPr>
          <p:cNvPicPr>
            <a:picLocks noChangeAspect="1"/>
          </p:cNvPicPr>
          <p:nvPr/>
        </p:nvPicPr>
        <p:blipFill rotWithShape="1">
          <a:blip r:embed="rId4"/>
          <a:srcRect l="1748" r="-1"/>
          <a:stretch/>
        </p:blipFill>
        <p:spPr bwMode="auto">
          <a:xfrm>
            <a:off x="4861916" y="1178777"/>
            <a:ext cx="3635241" cy="2785945"/>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grpSp>
        <p:nvGrpSpPr>
          <p:cNvPr id="1546" name="Google Shape;1546;p40"/>
          <p:cNvGrpSpPr/>
          <p:nvPr/>
        </p:nvGrpSpPr>
        <p:grpSpPr>
          <a:xfrm>
            <a:off x="-2765817" y="-2958610"/>
            <a:ext cx="8164418" cy="6343459"/>
            <a:chOff x="-2613417" y="-2806210"/>
            <a:chExt cx="8164418" cy="6343459"/>
          </a:xfrm>
        </p:grpSpPr>
        <p:grpSp>
          <p:nvGrpSpPr>
            <p:cNvPr id="1547" name="Google Shape;1547;p40"/>
            <p:cNvGrpSpPr/>
            <p:nvPr/>
          </p:nvGrpSpPr>
          <p:grpSpPr>
            <a:xfrm>
              <a:off x="-2613417" y="-2806210"/>
              <a:ext cx="8164418" cy="6343459"/>
              <a:chOff x="-2613417" y="-2806210"/>
              <a:chExt cx="8164418" cy="6343459"/>
            </a:xfrm>
          </p:grpSpPr>
          <p:grpSp>
            <p:nvGrpSpPr>
              <p:cNvPr id="1548" name="Google Shape;1548;p40"/>
              <p:cNvGrpSpPr/>
              <p:nvPr/>
            </p:nvGrpSpPr>
            <p:grpSpPr>
              <a:xfrm>
                <a:off x="-191059" y="95963"/>
                <a:ext cx="1538562" cy="971589"/>
                <a:chOff x="-191059" y="95963"/>
                <a:chExt cx="1538562" cy="971589"/>
              </a:xfrm>
            </p:grpSpPr>
            <p:grpSp>
              <p:nvGrpSpPr>
                <p:cNvPr id="1549" name="Google Shape;1549;p40"/>
                <p:cNvGrpSpPr/>
                <p:nvPr/>
              </p:nvGrpSpPr>
              <p:grpSpPr>
                <a:xfrm>
                  <a:off x="-191059" y="201619"/>
                  <a:ext cx="904284" cy="865933"/>
                  <a:chOff x="2038491" y="-937756"/>
                  <a:chExt cx="904284" cy="865933"/>
                </a:xfrm>
              </p:grpSpPr>
              <p:grpSp>
                <p:nvGrpSpPr>
                  <p:cNvPr id="1550" name="Google Shape;1550;p40"/>
                  <p:cNvGrpSpPr/>
                  <p:nvPr/>
                </p:nvGrpSpPr>
                <p:grpSpPr>
                  <a:xfrm>
                    <a:off x="2096570" y="-863491"/>
                    <a:ext cx="717621" cy="717392"/>
                    <a:chOff x="1483457" y="3953671"/>
                    <a:chExt cx="717621" cy="717392"/>
                  </a:xfrm>
                </p:grpSpPr>
                <p:sp>
                  <p:nvSpPr>
                    <p:cNvPr id="1551" name="Google Shape;1551;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0"/>
                <p:cNvGrpSpPr/>
                <p:nvPr/>
              </p:nvGrpSpPr>
              <p:grpSpPr>
                <a:xfrm>
                  <a:off x="584533" y="95963"/>
                  <a:ext cx="473483" cy="453403"/>
                  <a:chOff x="2038491" y="-937756"/>
                  <a:chExt cx="904284" cy="865933"/>
                </a:xfrm>
              </p:grpSpPr>
              <p:grpSp>
                <p:nvGrpSpPr>
                  <p:cNvPr id="1558" name="Google Shape;1558;p40"/>
                  <p:cNvGrpSpPr/>
                  <p:nvPr/>
                </p:nvGrpSpPr>
                <p:grpSpPr>
                  <a:xfrm>
                    <a:off x="2096570" y="-863491"/>
                    <a:ext cx="717621" cy="717392"/>
                    <a:chOff x="1483457" y="3953671"/>
                    <a:chExt cx="717621" cy="717392"/>
                  </a:xfrm>
                </p:grpSpPr>
                <p:sp>
                  <p:nvSpPr>
                    <p:cNvPr id="1559" name="Google Shape;1559;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40"/>
                <p:cNvGrpSpPr/>
                <p:nvPr/>
              </p:nvGrpSpPr>
              <p:grpSpPr>
                <a:xfrm>
                  <a:off x="530445" y="481913"/>
                  <a:ext cx="473483" cy="453403"/>
                  <a:chOff x="2038491" y="-937756"/>
                  <a:chExt cx="904284" cy="865933"/>
                </a:xfrm>
              </p:grpSpPr>
              <p:grpSp>
                <p:nvGrpSpPr>
                  <p:cNvPr id="1566" name="Google Shape;1566;p40"/>
                  <p:cNvGrpSpPr/>
                  <p:nvPr/>
                </p:nvGrpSpPr>
                <p:grpSpPr>
                  <a:xfrm>
                    <a:off x="2096570" y="-863491"/>
                    <a:ext cx="717621" cy="717392"/>
                    <a:chOff x="1483457" y="3953671"/>
                    <a:chExt cx="717621" cy="717392"/>
                  </a:xfrm>
                </p:grpSpPr>
                <p:sp>
                  <p:nvSpPr>
                    <p:cNvPr id="1567" name="Google Shape;1567;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874020" y="312788"/>
                  <a:ext cx="473483" cy="453403"/>
                  <a:chOff x="2038491" y="-937756"/>
                  <a:chExt cx="904284" cy="865933"/>
                </a:xfrm>
              </p:grpSpPr>
              <p:grpSp>
                <p:nvGrpSpPr>
                  <p:cNvPr id="1574" name="Google Shape;1574;p40"/>
                  <p:cNvGrpSpPr/>
                  <p:nvPr/>
                </p:nvGrpSpPr>
                <p:grpSpPr>
                  <a:xfrm>
                    <a:off x="2096570" y="-863491"/>
                    <a:ext cx="717621" cy="717392"/>
                    <a:chOff x="1483457" y="3953671"/>
                    <a:chExt cx="717621" cy="717392"/>
                  </a:xfrm>
                </p:grpSpPr>
                <p:sp>
                  <p:nvSpPr>
                    <p:cNvPr id="1575" name="Google Shape;1575;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 name="Google Shape;1581;p40"/>
              <p:cNvGrpSpPr/>
              <p:nvPr/>
            </p:nvGrpSpPr>
            <p:grpSpPr>
              <a:xfrm rot="-7479050">
                <a:off x="-2051246" y="-1642948"/>
                <a:ext cx="4889863" cy="3931229"/>
                <a:chOff x="7103825" y="-713112"/>
                <a:chExt cx="3785226" cy="3043150"/>
              </a:xfrm>
            </p:grpSpPr>
            <p:sp>
              <p:nvSpPr>
                <p:cNvPr id="1582" name="Google Shape;1582;p4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3" name="Google Shape;1583;p40"/>
                <p:cNvPicPr preferRelativeResize="0"/>
                <p:nvPr/>
              </p:nvPicPr>
              <p:blipFill rotWithShape="1">
                <a:blip r:embed="rId3">
                  <a:alphaModFix/>
                </a:blip>
                <a:srcRect t="17657" b="17663"/>
                <a:stretch/>
              </p:blipFill>
              <p:spPr>
                <a:xfrm>
                  <a:off x="7103825" y="-713112"/>
                  <a:ext cx="3785226" cy="2888974"/>
                </a:xfrm>
                <a:prstGeom prst="rect">
                  <a:avLst/>
                </a:prstGeom>
                <a:noFill/>
                <a:ln>
                  <a:noFill/>
                </a:ln>
              </p:spPr>
            </p:pic>
          </p:grpSp>
          <p:grpSp>
            <p:nvGrpSpPr>
              <p:cNvPr id="1584" name="Google Shape;1584;p40"/>
              <p:cNvGrpSpPr/>
              <p:nvPr/>
            </p:nvGrpSpPr>
            <p:grpSpPr>
              <a:xfrm>
                <a:off x="-640220" y="-2653973"/>
                <a:ext cx="6191222" cy="6191222"/>
                <a:chOff x="-640220" y="-2502423"/>
                <a:chExt cx="6191222" cy="6191222"/>
              </a:xfrm>
            </p:grpSpPr>
            <p:sp>
              <p:nvSpPr>
                <p:cNvPr id="1585" name="Google Shape;1585;p40"/>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 name="Google Shape;1587;p40"/>
            <p:cNvGrpSpPr/>
            <p:nvPr/>
          </p:nvGrpSpPr>
          <p:grpSpPr>
            <a:xfrm>
              <a:off x="-12" y="-195650"/>
              <a:ext cx="439200" cy="439100"/>
              <a:chOff x="1101075" y="2142375"/>
              <a:chExt cx="439200" cy="439100"/>
            </a:xfrm>
          </p:grpSpPr>
          <p:sp>
            <p:nvSpPr>
              <p:cNvPr id="1588" name="Google Shape;1588;p4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40"/>
          <p:cNvGrpSpPr/>
          <p:nvPr/>
        </p:nvGrpSpPr>
        <p:grpSpPr>
          <a:xfrm>
            <a:off x="4605344" y="2412775"/>
            <a:ext cx="5765856" cy="4103650"/>
            <a:chOff x="4452944" y="2184175"/>
            <a:chExt cx="5765856" cy="4103650"/>
          </a:xfrm>
        </p:grpSpPr>
        <p:pic>
          <p:nvPicPr>
            <p:cNvPr id="1591" name="Google Shape;1591;p40"/>
            <p:cNvPicPr preferRelativeResize="0"/>
            <p:nvPr/>
          </p:nvPicPr>
          <p:blipFill rotWithShape="1">
            <a:blip r:embed="rId4">
              <a:alphaModFix/>
            </a:blip>
            <a:srcRect l="16960" t="24718" r="7121" b="26177"/>
            <a:stretch/>
          </p:blipFill>
          <p:spPr>
            <a:xfrm rot="-5400000" flipH="1">
              <a:off x="6600975" y="2670000"/>
              <a:ext cx="4103650" cy="3132000"/>
            </a:xfrm>
            <a:prstGeom prst="rect">
              <a:avLst/>
            </a:prstGeom>
            <a:noFill/>
            <a:ln>
              <a:noFill/>
            </a:ln>
          </p:spPr>
        </p:pic>
        <p:grpSp>
          <p:nvGrpSpPr>
            <p:cNvPr id="1592" name="Google Shape;1592;p40"/>
            <p:cNvGrpSpPr/>
            <p:nvPr/>
          </p:nvGrpSpPr>
          <p:grpSpPr>
            <a:xfrm rot="-5400000" flipH="1">
              <a:off x="8074852" y="4089881"/>
              <a:ext cx="1478405" cy="1186772"/>
              <a:chOff x="7945225" y="4302000"/>
              <a:chExt cx="904666" cy="726121"/>
            </a:xfrm>
          </p:grpSpPr>
          <p:sp>
            <p:nvSpPr>
              <p:cNvPr id="1593" name="Google Shape;1593;p4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40"/>
            <p:cNvSpPr/>
            <p:nvPr/>
          </p:nvSpPr>
          <p:spPr>
            <a:xfrm rot="-5400000" flipH="1">
              <a:off x="5435889" y="14813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0"/>
            <p:cNvGrpSpPr/>
            <p:nvPr/>
          </p:nvGrpSpPr>
          <p:grpSpPr>
            <a:xfrm rot="-5400000" flipH="1">
              <a:off x="7140078" y="3883230"/>
              <a:ext cx="134004" cy="134004"/>
              <a:chOff x="8356813" y="1074288"/>
              <a:chExt cx="351900" cy="351900"/>
            </a:xfrm>
          </p:grpSpPr>
          <p:sp>
            <p:nvSpPr>
              <p:cNvPr id="1598" name="Google Shape;1598;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0"/>
            <p:cNvGrpSpPr/>
            <p:nvPr/>
          </p:nvGrpSpPr>
          <p:grpSpPr>
            <a:xfrm rot="-5400000" flipH="1">
              <a:off x="6766253" y="3499155"/>
              <a:ext cx="134004" cy="134004"/>
              <a:chOff x="8356813" y="1074288"/>
              <a:chExt cx="351900" cy="351900"/>
            </a:xfrm>
          </p:grpSpPr>
          <p:sp>
            <p:nvSpPr>
              <p:cNvPr id="1601" name="Google Shape;1601;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40"/>
            <p:cNvSpPr/>
            <p:nvPr/>
          </p:nvSpPr>
          <p:spPr>
            <a:xfrm rot="5400000" flipH="1">
              <a:off x="6561314" y="2368138"/>
              <a:ext cx="1902692" cy="406951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rot="5400000" flipH="1">
              <a:off x="6562398" y="2676948"/>
              <a:ext cx="1902692" cy="406951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0"/>
            <p:cNvGrpSpPr/>
            <p:nvPr/>
          </p:nvGrpSpPr>
          <p:grpSpPr>
            <a:xfrm rot="-5400000" flipH="1">
              <a:off x="7404606" y="3451356"/>
              <a:ext cx="582050" cy="582425"/>
              <a:chOff x="959750" y="3039275"/>
              <a:chExt cx="582050" cy="582425"/>
            </a:xfrm>
          </p:grpSpPr>
          <p:sp>
            <p:nvSpPr>
              <p:cNvPr id="1606" name="Google Shape;1606;p4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0"/>
            <p:cNvGrpSpPr/>
            <p:nvPr/>
          </p:nvGrpSpPr>
          <p:grpSpPr>
            <a:xfrm rot="-5400000" flipH="1">
              <a:off x="7237650" y="4201057"/>
              <a:ext cx="699928" cy="1651024"/>
              <a:chOff x="8337812" y="3492483"/>
              <a:chExt cx="699928" cy="1651024"/>
            </a:xfrm>
          </p:grpSpPr>
          <p:sp>
            <p:nvSpPr>
              <p:cNvPr id="1614" name="Google Shape;1614;p4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40"/>
            <p:cNvSpPr/>
            <p:nvPr/>
          </p:nvSpPr>
          <p:spPr>
            <a:xfrm rot="147769" flipH="1">
              <a:off x="7025973" y="450498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rot="147769" flipH="1">
              <a:off x="6785273" y="456993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40"/>
            <p:cNvGrpSpPr/>
            <p:nvPr/>
          </p:nvGrpSpPr>
          <p:grpSpPr>
            <a:xfrm rot="-5400000" flipH="1">
              <a:off x="5819578" y="4727817"/>
              <a:ext cx="134004" cy="134004"/>
              <a:chOff x="8356813" y="1074288"/>
              <a:chExt cx="351900" cy="351900"/>
            </a:xfrm>
          </p:grpSpPr>
          <p:sp>
            <p:nvSpPr>
              <p:cNvPr id="1620" name="Google Shape;1620;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4" name="Google Shape;1624;p40"/>
          <p:cNvGrpSpPr/>
          <p:nvPr/>
        </p:nvGrpSpPr>
        <p:grpSpPr>
          <a:xfrm rot="-5400000" flipH="1">
            <a:off x="8904403" y="2929792"/>
            <a:ext cx="134004" cy="134004"/>
            <a:chOff x="8356813" y="1074288"/>
            <a:chExt cx="351900" cy="351900"/>
          </a:xfrm>
        </p:grpSpPr>
        <p:sp>
          <p:nvSpPr>
            <p:cNvPr id="1625" name="Google Shape;1625;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074;p51">
            <a:extLst>
              <a:ext uri="{FF2B5EF4-FFF2-40B4-BE49-F238E27FC236}">
                <a16:creationId xmlns:a16="http://schemas.microsoft.com/office/drawing/2014/main" id="{62E686DA-66DB-1A21-ED0C-105A46FFD83B}"/>
              </a:ext>
            </a:extLst>
          </p:cNvPr>
          <p:cNvSpPr txBox="1">
            <a:spLocks noGrp="1"/>
          </p:cNvSpPr>
          <p:nvPr>
            <p:ph type="title"/>
          </p:nvPr>
        </p:nvSpPr>
        <p:spPr>
          <a:xfrm>
            <a:off x="719999" y="445025"/>
            <a:ext cx="833376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a:t>For 'Delete no.’ in case  “existing num” </a:t>
            </a:r>
            <a:endParaRPr sz="2000"/>
          </a:p>
        </p:txBody>
      </p:sp>
      <p:pic>
        <p:nvPicPr>
          <p:cNvPr id="7" name="Picture 6">
            <a:extLst>
              <a:ext uri="{FF2B5EF4-FFF2-40B4-BE49-F238E27FC236}">
                <a16:creationId xmlns:a16="http://schemas.microsoft.com/office/drawing/2014/main" id="{EFDEA5A4-2CE0-77C6-ECC8-F60CD60BF1A9}"/>
              </a:ext>
            </a:extLst>
          </p:cNvPr>
          <p:cNvPicPr>
            <a:picLocks noChangeAspect="1"/>
          </p:cNvPicPr>
          <p:nvPr/>
        </p:nvPicPr>
        <p:blipFill>
          <a:blip r:embed="rId5"/>
          <a:stretch>
            <a:fillRect/>
          </a:stretch>
        </p:blipFill>
        <p:spPr>
          <a:xfrm>
            <a:off x="2469521" y="1079376"/>
            <a:ext cx="3947256" cy="345976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3" name="Google Shape;176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Then choose</a:t>
            </a:r>
            <a:r>
              <a:rPr lang="en-US"/>
              <a:t>'View history'</a:t>
            </a:r>
            <a:endParaRPr/>
          </a:p>
        </p:txBody>
      </p:sp>
      <p:pic>
        <p:nvPicPr>
          <p:cNvPr id="26" name="Picture 25">
            <a:extLst>
              <a:ext uri="{FF2B5EF4-FFF2-40B4-BE49-F238E27FC236}">
                <a16:creationId xmlns:a16="http://schemas.microsoft.com/office/drawing/2014/main" id="{5EF28D5B-08E9-7895-8FA6-744710631726}"/>
              </a:ext>
            </a:extLst>
          </p:cNvPr>
          <p:cNvPicPr>
            <a:picLocks noChangeAspect="1"/>
          </p:cNvPicPr>
          <p:nvPr/>
        </p:nvPicPr>
        <p:blipFill>
          <a:blip r:embed="rId3"/>
          <a:stretch>
            <a:fillRect/>
          </a:stretch>
        </p:blipFill>
        <p:spPr>
          <a:xfrm>
            <a:off x="3099486" y="1178467"/>
            <a:ext cx="2945027" cy="3520008"/>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54"/>
          <p:cNvSpPr txBox="1">
            <a:spLocks noGrp="1"/>
          </p:cNvSpPr>
          <p:nvPr>
            <p:ph type="title"/>
          </p:nvPr>
        </p:nvSpPr>
        <p:spPr>
          <a:xfrm>
            <a:off x="720000" y="445025"/>
            <a:ext cx="910362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a:t>For 'Delete no.’ in case “not existing num” </a:t>
            </a:r>
            <a:endParaRPr sz="2400"/>
          </a:p>
        </p:txBody>
      </p:sp>
      <p:pic>
        <p:nvPicPr>
          <p:cNvPr id="3" name="Picture 2" descr="A screenshot of a computer&#10;&#10;Description automatically generated">
            <a:extLst>
              <a:ext uri="{FF2B5EF4-FFF2-40B4-BE49-F238E27FC236}">
                <a16:creationId xmlns:a16="http://schemas.microsoft.com/office/drawing/2014/main" id="{D139C742-10A2-D127-7604-91CD2B37F299}"/>
              </a:ext>
            </a:extLst>
          </p:cNvPr>
          <p:cNvPicPr>
            <a:picLocks noChangeAspect="1"/>
          </p:cNvPicPr>
          <p:nvPr/>
        </p:nvPicPr>
        <p:blipFill>
          <a:blip r:embed="rId3"/>
          <a:stretch>
            <a:fillRect/>
          </a:stretch>
        </p:blipFill>
        <p:spPr>
          <a:xfrm>
            <a:off x="2631534" y="1161019"/>
            <a:ext cx="4362477" cy="3361553"/>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4"/>
          <p:cNvSpPr txBox="1">
            <a:spLocks noGrp="1"/>
          </p:cNvSpPr>
          <p:nvPr>
            <p:ph type="title"/>
          </p:nvPr>
        </p:nvSpPr>
        <p:spPr>
          <a:xfrm>
            <a:off x="1345098" y="1135024"/>
            <a:ext cx="6103815" cy="17922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r>
              <a:rPr lang="en">
                <a:sym typeface="Wingdings" panose="05000000000000000000" pitchFamily="2" charset="2"/>
              </a:rPr>
              <a:t></a:t>
            </a:r>
            <a:r>
              <a:rPr lang="en"/>
              <a:t>!</a:t>
            </a:r>
            <a:endParaRPr lang="en-US"/>
          </a:p>
        </p:txBody>
      </p:sp>
      <p:grpSp>
        <p:nvGrpSpPr>
          <p:cNvPr id="2433" name="Google Shape;2433;p64"/>
          <p:cNvGrpSpPr/>
          <p:nvPr/>
        </p:nvGrpSpPr>
        <p:grpSpPr>
          <a:xfrm rot="10800000" flipH="1">
            <a:off x="6773992" y="-1205456"/>
            <a:ext cx="4151819" cy="5527900"/>
            <a:chOff x="6309526" y="836950"/>
            <a:chExt cx="3920509" cy="5219925"/>
          </a:xfrm>
        </p:grpSpPr>
        <p:pic>
          <p:nvPicPr>
            <p:cNvPr id="2434" name="Google Shape;2434;p64"/>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2435" name="Google Shape;2435;p64"/>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8" name="Google Shape;2438;p64"/>
            <p:cNvGrpSpPr/>
            <p:nvPr/>
          </p:nvGrpSpPr>
          <p:grpSpPr>
            <a:xfrm>
              <a:off x="7280400" y="3719575"/>
              <a:ext cx="582050" cy="582425"/>
              <a:chOff x="959750" y="3039275"/>
              <a:chExt cx="582050" cy="582425"/>
            </a:xfrm>
          </p:grpSpPr>
          <p:sp>
            <p:nvSpPr>
              <p:cNvPr id="2439" name="Google Shape;2439;p6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7728436" y="3524084"/>
              <a:ext cx="134004" cy="134004"/>
              <a:chOff x="8356813" y="1074288"/>
              <a:chExt cx="351900" cy="351900"/>
            </a:xfrm>
          </p:grpSpPr>
          <p:sp>
            <p:nvSpPr>
              <p:cNvPr id="2447" name="Google Shape;2447;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7344361" y="3150259"/>
              <a:ext cx="134004" cy="134004"/>
              <a:chOff x="8356813" y="1074288"/>
              <a:chExt cx="351900" cy="351900"/>
            </a:xfrm>
          </p:grpSpPr>
          <p:sp>
            <p:nvSpPr>
              <p:cNvPr id="2450" name="Google Shape;2450;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64"/>
            <p:cNvGrpSpPr/>
            <p:nvPr/>
          </p:nvGrpSpPr>
          <p:grpSpPr>
            <a:xfrm>
              <a:off x="8337811" y="2464059"/>
              <a:ext cx="134004" cy="134004"/>
              <a:chOff x="8356813" y="1074288"/>
              <a:chExt cx="351900" cy="351900"/>
            </a:xfrm>
          </p:grpSpPr>
          <p:sp>
            <p:nvSpPr>
              <p:cNvPr id="2453" name="Google Shape;2453;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5" name="Google Shape;2455;p64"/>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6" name="Google Shape;2456;p64"/>
            <p:cNvGrpSpPr/>
            <p:nvPr/>
          </p:nvGrpSpPr>
          <p:grpSpPr>
            <a:xfrm>
              <a:off x="8337812" y="3492483"/>
              <a:ext cx="699928" cy="1651024"/>
              <a:chOff x="8337812" y="3492483"/>
              <a:chExt cx="699928" cy="1651024"/>
            </a:xfrm>
          </p:grpSpPr>
          <p:sp>
            <p:nvSpPr>
              <p:cNvPr id="2457" name="Google Shape;2457;p6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64"/>
            <p:cNvGrpSpPr/>
            <p:nvPr/>
          </p:nvGrpSpPr>
          <p:grpSpPr>
            <a:xfrm>
              <a:off x="7945225" y="4302000"/>
              <a:ext cx="904666" cy="726121"/>
              <a:chOff x="7945225" y="4302000"/>
              <a:chExt cx="904666" cy="726121"/>
            </a:xfrm>
          </p:grpSpPr>
          <p:sp>
            <p:nvSpPr>
              <p:cNvPr id="2461" name="Google Shape;2461;p6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4" name="Google Shape;2464;p64"/>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AA50BDFA-4B0D-93F6-DBCA-96514522FD3C}"/>
              </a:ext>
            </a:extLst>
          </p:cNvPr>
          <p:cNvPicPr>
            <a:picLocks noChangeAspect="1"/>
          </p:cNvPicPr>
          <p:nvPr/>
        </p:nvPicPr>
        <p:blipFill>
          <a:blip r:embed="rId4"/>
          <a:stretch>
            <a:fillRect/>
          </a:stretch>
        </p:blipFill>
        <p:spPr>
          <a:xfrm>
            <a:off x="1028928" y="3256740"/>
            <a:ext cx="6773220" cy="60015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532" name="Google Shape;1532;p39"/>
          <p:cNvSpPr txBox="1">
            <a:spLocks noGrp="1"/>
          </p:cNvSpPr>
          <p:nvPr>
            <p:ph type="subTitle" idx="1"/>
          </p:nvPr>
        </p:nvSpPr>
        <p:spPr>
          <a:xfrm>
            <a:off x="4881000" y="1522338"/>
            <a:ext cx="3543000" cy="18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program employs a Linked List data structure to manage the results of these operations, providing users with ideal access to their calculations. Notably, users can not only perform arithmetic but also view and delete previously stored results, enhancing the program's utility and user-friendliness.</a:t>
            </a:r>
            <a:endParaRPr/>
          </a:p>
        </p:txBody>
      </p:sp>
      <p:sp>
        <p:nvSpPr>
          <p:cNvPr id="1533" name="Google Shape;1533;p39"/>
          <p:cNvSpPr txBox="1">
            <a:spLocks noGrp="1"/>
          </p:cNvSpPr>
          <p:nvPr>
            <p:ph type="subTitle" idx="2"/>
          </p:nvPr>
        </p:nvSpPr>
        <p:spPr>
          <a:xfrm>
            <a:off x="719999" y="1688922"/>
            <a:ext cx="3543000" cy="18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MIPS assembly program offers a comprehensive suite of arithmetic functionalities for floating-point numbers. Through carefully crafted algorithms, it executes addition, subtraction, multiplication, </a:t>
            </a:r>
          </a:p>
          <a:p>
            <a:pPr marL="0" lvl="0" indent="0" algn="l" rtl="0">
              <a:spcBef>
                <a:spcPts val="0"/>
              </a:spcBef>
              <a:spcAft>
                <a:spcPts val="0"/>
              </a:spcAft>
              <a:buNone/>
            </a:pPr>
            <a:r>
              <a:rPr lang="en-US"/>
              <a:t>and division operations with precision. </a:t>
            </a:r>
            <a:endParaRPr/>
          </a:p>
        </p:txBody>
      </p:sp>
      <p:grpSp>
        <p:nvGrpSpPr>
          <p:cNvPr id="1534" name="Google Shape;1534;p39"/>
          <p:cNvGrpSpPr/>
          <p:nvPr/>
        </p:nvGrpSpPr>
        <p:grpSpPr>
          <a:xfrm>
            <a:off x="-123925" y="4132283"/>
            <a:ext cx="4558967" cy="1141122"/>
            <a:chOff x="-123925" y="4132283"/>
            <a:chExt cx="4558967" cy="1141122"/>
          </a:xfrm>
        </p:grpSpPr>
        <p:grpSp>
          <p:nvGrpSpPr>
            <p:cNvPr id="1535" name="Google Shape;1535;p39"/>
            <p:cNvGrpSpPr/>
            <p:nvPr/>
          </p:nvGrpSpPr>
          <p:grpSpPr>
            <a:xfrm>
              <a:off x="-2" y="4132283"/>
              <a:ext cx="2308406" cy="1141122"/>
              <a:chOff x="-2" y="4132283"/>
              <a:chExt cx="2308406" cy="1141122"/>
            </a:xfrm>
          </p:grpSpPr>
          <p:sp>
            <p:nvSpPr>
              <p:cNvPr id="1536" name="Google Shape;1536;p39"/>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9"/>
            <p:cNvGrpSpPr/>
            <p:nvPr/>
          </p:nvGrpSpPr>
          <p:grpSpPr>
            <a:xfrm>
              <a:off x="-123925" y="4386226"/>
              <a:ext cx="4558967" cy="134100"/>
              <a:chOff x="796100" y="3019701"/>
              <a:chExt cx="4558967" cy="134100"/>
            </a:xfrm>
          </p:grpSpPr>
          <p:sp>
            <p:nvSpPr>
              <p:cNvPr id="1539" name="Google Shape;1539;p3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 name="Google Shape;1540;p3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41" name="Google Shape;1541;p3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grpSp>
        <p:nvGrpSpPr>
          <p:cNvPr id="1486" name="Google Shape;1486;p38"/>
          <p:cNvGrpSpPr/>
          <p:nvPr/>
        </p:nvGrpSpPr>
        <p:grpSpPr>
          <a:xfrm>
            <a:off x="-374387" y="3354325"/>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19999" y="2079325"/>
            <a:ext cx="6463223"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a:t>
            </a:r>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grpSp>
        <p:nvGrpSpPr>
          <p:cNvPr id="1951" name="Google Shape;1951;p49"/>
          <p:cNvGrpSpPr/>
          <p:nvPr/>
        </p:nvGrpSpPr>
        <p:grpSpPr>
          <a:xfrm>
            <a:off x="-1238838" y="-2814271"/>
            <a:ext cx="6191222" cy="6569036"/>
            <a:chOff x="-1238838" y="-2814271"/>
            <a:chExt cx="6191222" cy="6569036"/>
          </a:xfrm>
        </p:grpSpPr>
        <p:pic>
          <p:nvPicPr>
            <p:cNvPr id="1952" name="Google Shape;1952;p49"/>
            <p:cNvPicPr preferRelativeResize="0"/>
            <p:nvPr/>
          </p:nvPicPr>
          <p:blipFill rotWithShape="1">
            <a:blip r:embed="rId3">
              <a:alphaModFix/>
            </a:blip>
            <a:srcRect l="16960" t="24718" r="7121" b="26177"/>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rot="-2700000" flipH="1">
                <a:off x="-146394" y="-2093348"/>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rot="-2700000" flipH="1">
                <a:off x="-515017" y="-1565448"/>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rot="-2700000" flipH="1">
                <a:off x="194575" y="-172971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9"/>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1" name="Google Shape;199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1" name="Google Shape;201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50803173-F961-4430-948C-A6D4F4BB00F8}"/>
              </a:ext>
            </a:extLst>
          </p:cNvPr>
          <p:cNvPicPr>
            <a:picLocks noChangeAspect="1"/>
          </p:cNvPicPr>
          <p:nvPr/>
        </p:nvPicPr>
        <p:blipFill>
          <a:blip r:embed="rId4"/>
          <a:stretch>
            <a:fillRect/>
          </a:stretch>
        </p:blipFill>
        <p:spPr>
          <a:xfrm>
            <a:off x="919915" y="1488110"/>
            <a:ext cx="6935168" cy="2667372"/>
          </a:xfrm>
          <a:prstGeom prst="rect">
            <a:avLst/>
          </a:prstGeom>
        </p:spPr>
      </p:pic>
      <p:grpSp>
        <p:nvGrpSpPr>
          <p:cNvPr id="10" name="Group 9">
            <a:extLst>
              <a:ext uri="{FF2B5EF4-FFF2-40B4-BE49-F238E27FC236}">
                <a16:creationId xmlns:a16="http://schemas.microsoft.com/office/drawing/2014/main" id="{0FA4B7A4-B0F4-1EBE-F55D-B29624902B1A}"/>
              </a:ext>
            </a:extLst>
          </p:cNvPr>
          <p:cNvGrpSpPr/>
          <p:nvPr/>
        </p:nvGrpSpPr>
        <p:grpSpPr>
          <a:xfrm>
            <a:off x="1528305" y="2042016"/>
            <a:ext cx="51480" cy="66774"/>
            <a:chOff x="1528305" y="2042016"/>
            <a:chExt cx="51480" cy="66774"/>
          </a:xfrm>
        </p:grpSpPr>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D7EF2EB4-E0EC-DEF4-7838-F6CE48AD889B}"/>
                    </a:ext>
                  </a:extLst>
                </p14:cNvPr>
                <p14:cNvContentPartPr/>
                <p14:nvPr/>
              </p14:nvContentPartPr>
              <p14:xfrm>
                <a:off x="1548048" y="2084496"/>
                <a:ext cx="360" cy="360"/>
              </p14:xfrm>
            </p:contentPart>
          </mc:Choice>
          <mc:Fallback>
            <p:pic>
              <p:nvPicPr>
                <p:cNvPr id="6" name="Ink 5">
                  <a:extLst>
                    <a:ext uri="{FF2B5EF4-FFF2-40B4-BE49-F238E27FC236}">
                      <a16:creationId xmlns:a16="http://schemas.microsoft.com/office/drawing/2014/main" id="{D7EF2EB4-E0EC-DEF4-7838-F6CE48AD889B}"/>
                    </a:ext>
                  </a:extLst>
                </p:cNvPr>
                <p:cNvPicPr/>
                <p:nvPr/>
              </p:nvPicPr>
              <p:blipFill>
                <a:blip r:embed="rId6"/>
                <a:stretch>
                  <a:fillRect/>
                </a:stretch>
              </p:blipFill>
              <p:spPr>
                <a:xfrm>
                  <a:off x="1539048" y="2075496"/>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Ink 6">
                  <a:extLst>
                    <a:ext uri="{FF2B5EF4-FFF2-40B4-BE49-F238E27FC236}">
                      <a16:creationId xmlns:a16="http://schemas.microsoft.com/office/drawing/2014/main" id="{6EBDFF2B-5765-8656-8189-26B96D394CEC}"/>
                    </a:ext>
                  </a:extLst>
                </p14:cNvPr>
                <p14:cNvContentPartPr/>
                <p14:nvPr/>
              </p14:nvContentPartPr>
              <p14:xfrm>
                <a:off x="1549488" y="2042016"/>
                <a:ext cx="5040" cy="30600"/>
              </p14:xfrm>
            </p:contentPart>
          </mc:Choice>
          <mc:Fallback>
            <p:pic>
              <p:nvPicPr>
                <p:cNvPr id="7" name="Ink 6">
                  <a:extLst>
                    <a:ext uri="{FF2B5EF4-FFF2-40B4-BE49-F238E27FC236}">
                      <a16:creationId xmlns:a16="http://schemas.microsoft.com/office/drawing/2014/main" id="{6EBDFF2B-5765-8656-8189-26B96D394CEC}"/>
                    </a:ext>
                  </a:extLst>
                </p:cNvPr>
                <p:cNvPicPr/>
                <p:nvPr/>
              </p:nvPicPr>
              <p:blipFill>
                <a:blip r:embed="rId8"/>
                <a:stretch>
                  <a:fillRect/>
                </a:stretch>
              </p:blipFill>
              <p:spPr>
                <a:xfrm>
                  <a:off x="1540488" y="2033016"/>
                  <a:ext cx="22680" cy="482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9" name="Ink 8">
                  <a:extLst>
                    <a:ext uri="{FF2B5EF4-FFF2-40B4-BE49-F238E27FC236}">
                      <a16:creationId xmlns:a16="http://schemas.microsoft.com/office/drawing/2014/main" id="{6A3D2D84-AC4E-3126-55DC-759AF9C5D651}"/>
                    </a:ext>
                  </a:extLst>
                </p14:cNvPr>
                <p14:cNvContentPartPr/>
                <p14:nvPr/>
              </p14:nvContentPartPr>
              <p14:xfrm>
                <a:off x="1528305" y="2046870"/>
                <a:ext cx="51480" cy="61920"/>
              </p14:xfrm>
            </p:contentPart>
          </mc:Choice>
          <mc:Fallback>
            <p:pic>
              <p:nvPicPr>
                <p:cNvPr id="9" name="Ink 8">
                  <a:extLst>
                    <a:ext uri="{FF2B5EF4-FFF2-40B4-BE49-F238E27FC236}">
                      <a16:creationId xmlns:a16="http://schemas.microsoft.com/office/drawing/2014/main" id="{6A3D2D84-AC4E-3126-55DC-759AF9C5D651}"/>
                    </a:ext>
                  </a:extLst>
                </p:cNvPr>
                <p:cNvPicPr/>
                <p:nvPr/>
              </p:nvPicPr>
              <p:blipFill>
                <a:blip r:embed="rId10"/>
                <a:stretch>
                  <a:fillRect/>
                </a:stretch>
              </p:blipFill>
              <p:spPr>
                <a:xfrm>
                  <a:off x="1519367" y="2037817"/>
                  <a:ext cx="68998" cy="79663"/>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1">
            <p14:nvContentPartPr>
              <p14:cNvPr id="11" name="Ink 10">
                <a:extLst>
                  <a:ext uri="{FF2B5EF4-FFF2-40B4-BE49-F238E27FC236}">
                    <a16:creationId xmlns:a16="http://schemas.microsoft.com/office/drawing/2014/main" id="{C4C16371-0CDE-CBF3-9A3C-95C13DF3D809}"/>
                  </a:ext>
                </a:extLst>
              </p14:cNvPr>
              <p14:cNvContentPartPr/>
              <p14:nvPr/>
            </p14:nvContentPartPr>
            <p14:xfrm>
              <a:off x="7470555" y="1892190"/>
              <a:ext cx="45720" cy="45720"/>
            </p14:xfrm>
          </p:contentPart>
        </mc:Choice>
        <mc:Fallback>
          <p:pic>
            <p:nvPicPr>
              <p:cNvPr id="11" name="Ink 10">
                <a:extLst>
                  <a:ext uri="{FF2B5EF4-FFF2-40B4-BE49-F238E27FC236}">
                    <a16:creationId xmlns:a16="http://schemas.microsoft.com/office/drawing/2014/main" id="{C4C16371-0CDE-CBF3-9A3C-95C13DF3D809}"/>
                  </a:ext>
                </a:extLst>
              </p:cNvPr>
              <p:cNvPicPr/>
              <p:nvPr/>
            </p:nvPicPr>
            <p:blipFill>
              <a:blip r:embed="rId12"/>
              <a:stretch>
                <a:fillRect/>
              </a:stretch>
            </p:blipFill>
            <p:spPr>
              <a:xfrm>
                <a:off x="7461484" y="1883190"/>
                <a:ext cx="63500" cy="6336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2" name="Ink 11">
                <a:extLst>
                  <a:ext uri="{FF2B5EF4-FFF2-40B4-BE49-F238E27FC236}">
                    <a16:creationId xmlns:a16="http://schemas.microsoft.com/office/drawing/2014/main" id="{0BD3AF6B-DB8C-0A88-C9DA-54AF50CAAA8D}"/>
                  </a:ext>
                </a:extLst>
              </p14:cNvPr>
              <p14:cNvContentPartPr/>
              <p14:nvPr/>
            </p14:nvContentPartPr>
            <p14:xfrm>
              <a:off x="9722497" y="2592570"/>
              <a:ext cx="360" cy="360"/>
            </p14:xfrm>
          </p:contentPart>
        </mc:Choice>
        <mc:Fallback>
          <p:pic>
            <p:nvPicPr>
              <p:cNvPr id="12" name="Ink 11">
                <a:extLst>
                  <a:ext uri="{FF2B5EF4-FFF2-40B4-BE49-F238E27FC236}">
                    <a16:creationId xmlns:a16="http://schemas.microsoft.com/office/drawing/2014/main" id="{0BD3AF6B-DB8C-0A88-C9DA-54AF50CAAA8D}"/>
                  </a:ext>
                </a:extLst>
              </p:cNvPr>
              <p:cNvPicPr/>
              <p:nvPr/>
            </p:nvPicPr>
            <p:blipFill>
              <a:blip r:embed="rId6"/>
              <a:stretch>
                <a:fillRect/>
              </a:stretch>
            </p:blipFill>
            <p:spPr>
              <a:xfrm>
                <a:off x="9713497" y="2583570"/>
                <a:ext cx="18000" cy="18000"/>
              </a:xfrm>
              <a:prstGeom prst="rect">
                <a:avLst/>
              </a:prstGeom>
            </p:spPr>
          </p:pic>
        </mc:Fallback>
      </mc:AlternateContent>
      <p:sp>
        <p:nvSpPr>
          <p:cNvPr id="14" name="Google Shape;1735;p43">
            <a:extLst>
              <a:ext uri="{FF2B5EF4-FFF2-40B4-BE49-F238E27FC236}">
                <a16:creationId xmlns:a16="http://schemas.microsoft.com/office/drawing/2014/main" id="{1557A945-F69B-8EDC-F922-DD1E0EF8A3A4}"/>
              </a:ext>
            </a:extLst>
          </p:cNvPr>
          <p:cNvSpPr txBox="1">
            <a:spLocks noGrp="1"/>
          </p:cNvSpPr>
          <p:nvPr>
            <p:ph type="title"/>
          </p:nvPr>
        </p:nvSpPr>
        <p:spPr>
          <a:xfrm>
            <a:off x="727896" y="64963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a:t>Data Definitions and Constants for Linked List Operations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grpSp>
        <p:nvGrpSpPr>
          <p:cNvPr id="1546" name="Google Shape;1546;p40"/>
          <p:cNvGrpSpPr/>
          <p:nvPr/>
        </p:nvGrpSpPr>
        <p:grpSpPr>
          <a:xfrm>
            <a:off x="-2342634" y="-2481700"/>
            <a:ext cx="8164418" cy="6343459"/>
            <a:chOff x="-2613417" y="-2806210"/>
            <a:chExt cx="8164418" cy="6343459"/>
          </a:xfrm>
        </p:grpSpPr>
        <p:grpSp>
          <p:nvGrpSpPr>
            <p:cNvPr id="1547" name="Google Shape;1547;p40"/>
            <p:cNvGrpSpPr/>
            <p:nvPr/>
          </p:nvGrpSpPr>
          <p:grpSpPr>
            <a:xfrm>
              <a:off x="-2613417" y="-2806210"/>
              <a:ext cx="8164418" cy="6343459"/>
              <a:chOff x="-2613417" y="-2806210"/>
              <a:chExt cx="8164418" cy="6343459"/>
            </a:xfrm>
          </p:grpSpPr>
          <p:grpSp>
            <p:nvGrpSpPr>
              <p:cNvPr id="1548" name="Google Shape;1548;p40"/>
              <p:cNvGrpSpPr/>
              <p:nvPr/>
            </p:nvGrpSpPr>
            <p:grpSpPr>
              <a:xfrm>
                <a:off x="-191059" y="95963"/>
                <a:ext cx="1538562" cy="971589"/>
                <a:chOff x="-191059" y="95963"/>
                <a:chExt cx="1538562" cy="971589"/>
              </a:xfrm>
            </p:grpSpPr>
            <p:grpSp>
              <p:nvGrpSpPr>
                <p:cNvPr id="1549" name="Google Shape;1549;p40"/>
                <p:cNvGrpSpPr/>
                <p:nvPr/>
              </p:nvGrpSpPr>
              <p:grpSpPr>
                <a:xfrm>
                  <a:off x="-191059" y="201619"/>
                  <a:ext cx="904284" cy="865933"/>
                  <a:chOff x="2038491" y="-937756"/>
                  <a:chExt cx="904284" cy="865933"/>
                </a:xfrm>
              </p:grpSpPr>
              <p:grpSp>
                <p:nvGrpSpPr>
                  <p:cNvPr id="1550" name="Google Shape;1550;p40"/>
                  <p:cNvGrpSpPr/>
                  <p:nvPr/>
                </p:nvGrpSpPr>
                <p:grpSpPr>
                  <a:xfrm>
                    <a:off x="2096570" y="-863491"/>
                    <a:ext cx="717621" cy="717392"/>
                    <a:chOff x="1483457" y="3953671"/>
                    <a:chExt cx="717621" cy="717392"/>
                  </a:xfrm>
                </p:grpSpPr>
                <p:sp>
                  <p:nvSpPr>
                    <p:cNvPr id="1551" name="Google Shape;1551;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0"/>
                <p:cNvGrpSpPr/>
                <p:nvPr/>
              </p:nvGrpSpPr>
              <p:grpSpPr>
                <a:xfrm>
                  <a:off x="584533" y="95963"/>
                  <a:ext cx="473483" cy="453403"/>
                  <a:chOff x="2038491" y="-937756"/>
                  <a:chExt cx="904284" cy="865933"/>
                </a:xfrm>
              </p:grpSpPr>
              <p:grpSp>
                <p:nvGrpSpPr>
                  <p:cNvPr id="1558" name="Google Shape;1558;p40"/>
                  <p:cNvGrpSpPr/>
                  <p:nvPr/>
                </p:nvGrpSpPr>
                <p:grpSpPr>
                  <a:xfrm>
                    <a:off x="2096570" y="-863491"/>
                    <a:ext cx="717621" cy="717392"/>
                    <a:chOff x="1483457" y="3953671"/>
                    <a:chExt cx="717621" cy="717392"/>
                  </a:xfrm>
                </p:grpSpPr>
                <p:sp>
                  <p:nvSpPr>
                    <p:cNvPr id="1559" name="Google Shape;1559;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40"/>
                <p:cNvGrpSpPr/>
                <p:nvPr/>
              </p:nvGrpSpPr>
              <p:grpSpPr>
                <a:xfrm>
                  <a:off x="530445" y="481913"/>
                  <a:ext cx="473483" cy="453403"/>
                  <a:chOff x="2038491" y="-937756"/>
                  <a:chExt cx="904284" cy="865933"/>
                </a:xfrm>
              </p:grpSpPr>
              <p:grpSp>
                <p:nvGrpSpPr>
                  <p:cNvPr id="1566" name="Google Shape;1566;p40"/>
                  <p:cNvGrpSpPr/>
                  <p:nvPr/>
                </p:nvGrpSpPr>
                <p:grpSpPr>
                  <a:xfrm>
                    <a:off x="2096570" y="-863491"/>
                    <a:ext cx="717621" cy="717392"/>
                    <a:chOff x="1483457" y="3953671"/>
                    <a:chExt cx="717621" cy="717392"/>
                  </a:xfrm>
                </p:grpSpPr>
                <p:sp>
                  <p:nvSpPr>
                    <p:cNvPr id="1567" name="Google Shape;1567;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874020" y="312788"/>
                  <a:ext cx="473483" cy="453403"/>
                  <a:chOff x="2038491" y="-937756"/>
                  <a:chExt cx="904284" cy="865933"/>
                </a:xfrm>
              </p:grpSpPr>
              <p:grpSp>
                <p:nvGrpSpPr>
                  <p:cNvPr id="1574" name="Google Shape;1574;p40"/>
                  <p:cNvGrpSpPr/>
                  <p:nvPr/>
                </p:nvGrpSpPr>
                <p:grpSpPr>
                  <a:xfrm>
                    <a:off x="2096570" y="-863491"/>
                    <a:ext cx="717621" cy="717392"/>
                    <a:chOff x="1483457" y="3953671"/>
                    <a:chExt cx="717621" cy="717392"/>
                  </a:xfrm>
                </p:grpSpPr>
                <p:sp>
                  <p:nvSpPr>
                    <p:cNvPr id="1575" name="Google Shape;1575;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 name="Google Shape;1581;p40"/>
              <p:cNvGrpSpPr/>
              <p:nvPr/>
            </p:nvGrpSpPr>
            <p:grpSpPr>
              <a:xfrm rot="-7479050">
                <a:off x="-2051246" y="-1642948"/>
                <a:ext cx="4889863" cy="3931229"/>
                <a:chOff x="7103825" y="-713112"/>
                <a:chExt cx="3785226" cy="3043150"/>
              </a:xfrm>
            </p:grpSpPr>
            <p:sp>
              <p:nvSpPr>
                <p:cNvPr id="1582" name="Google Shape;1582;p4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3" name="Google Shape;1583;p40"/>
                <p:cNvPicPr preferRelativeResize="0"/>
                <p:nvPr/>
              </p:nvPicPr>
              <p:blipFill rotWithShape="1">
                <a:blip r:embed="rId3">
                  <a:alphaModFix/>
                </a:blip>
                <a:srcRect t="17657" b="17663"/>
                <a:stretch/>
              </p:blipFill>
              <p:spPr>
                <a:xfrm>
                  <a:off x="7103825" y="-713112"/>
                  <a:ext cx="3785226" cy="2888974"/>
                </a:xfrm>
                <a:prstGeom prst="rect">
                  <a:avLst/>
                </a:prstGeom>
                <a:noFill/>
                <a:ln>
                  <a:noFill/>
                </a:ln>
              </p:spPr>
            </p:pic>
          </p:grpSp>
          <p:grpSp>
            <p:nvGrpSpPr>
              <p:cNvPr id="1584" name="Google Shape;1584;p40"/>
              <p:cNvGrpSpPr/>
              <p:nvPr/>
            </p:nvGrpSpPr>
            <p:grpSpPr>
              <a:xfrm>
                <a:off x="-640220" y="-2653973"/>
                <a:ext cx="6191222" cy="6191222"/>
                <a:chOff x="-640220" y="-2502423"/>
                <a:chExt cx="6191222" cy="6191222"/>
              </a:xfrm>
            </p:grpSpPr>
            <p:sp>
              <p:nvSpPr>
                <p:cNvPr id="1585" name="Google Shape;1585;p40"/>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 name="Google Shape;1587;p40"/>
            <p:cNvGrpSpPr/>
            <p:nvPr/>
          </p:nvGrpSpPr>
          <p:grpSpPr>
            <a:xfrm>
              <a:off x="-12" y="-195650"/>
              <a:ext cx="439200" cy="439100"/>
              <a:chOff x="1101075" y="2142375"/>
              <a:chExt cx="439200" cy="439100"/>
            </a:xfrm>
          </p:grpSpPr>
          <p:sp>
            <p:nvSpPr>
              <p:cNvPr id="1588" name="Google Shape;1588;p4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40"/>
          <p:cNvGrpSpPr/>
          <p:nvPr/>
        </p:nvGrpSpPr>
        <p:grpSpPr>
          <a:xfrm>
            <a:off x="5153984" y="2412775"/>
            <a:ext cx="5765856" cy="4103650"/>
            <a:chOff x="4452944" y="2184175"/>
            <a:chExt cx="5765856" cy="4103650"/>
          </a:xfrm>
        </p:grpSpPr>
        <p:pic>
          <p:nvPicPr>
            <p:cNvPr id="1591" name="Google Shape;1591;p40"/>
            <p:cNvPicPr preferRelativeResize="0"/>
            <p:nvPr/>
          </p:nvPicPr>
          <p:blipFill rotWithShape="1">
            <a:blip r:embed="rId4">
              <a:alphaModFix/>
            </a:blip>
            <a:srcRect l="16960" t="24718" r="7121" b="26177"/>
            <a:stretch/>
          </p:blipFill>
          <p:spPr>
            <a:xfrm rot="-5400000" flipH="1">
              <a:off x="6600975" y="2670000"/>
              <a:ext cx="4103650" cy="3132000"/>
            </a:xfrm>
            <a:prstGeom prst="rect">
              <a:avLst/>
            </a:prstGeom>
            <a:noFill/>
            <a:ln>
              <a:noFill/>
            </a:ln>
          </p:spPr>
        </p:pic>
        <p:grpSp>
          <p:nvGrpSpPr>
            <p:cNvPr id="1592" name="Google Shape;1592;p40"/>
            <p:cNvGrpSpPr/>
            <p:nvPr/>
          </p:nvGrpSpPr>
          <p:grpSpPr>
            <a:xfrm rot="-5400000" flipH="1">
              <a:off x="8074852" y="4089881"/>
              <a:ext cx="1478405" cy="1186772"/>
              <a:chOff x="7945225" y="4302000"/>
              <a:chExt cx="904666" cy="726121"/>
            </a:xfrm>
          </p:grpSpPr>
          <p:sp>
            <p:nvSpPr>
              <p:cNvPr id="1593" name="Google Shape;1593;p4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40"/>
            <p:cNvSpPr/>
            <p:nvPr/>
          </p:nvSpPr>
          <p:spPr>
            <a:xfrm rot="-5400000" flipH="1">
              <a:off x="5435889" y="14813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0"/>
            <p:cNvGrpSpPr/>
            <p:nvPr/>
          </p:nvGrpSpPr>
          <p:grpSpPr>
            <a:xfrm rot="-5400000" flipH="1">
              <a:off x="7140078" y="3883230"/>
              <a:ext cx="134004" cy="134004"/>
              <a:chOff x="8356813" y="1074288"/>
              <a:chExt cx="351900" cy="351900"/>
            </a:xfrm>
          </p:grpSpPr>
          <p:sp>
            <p:nvSpPr>
              <p:cNvPr id="1598" name="Google Shape;1598;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0"/>
            <p:cNvGrpSpPr/>
            <p:nvPr/>
          </p:nvGrpSpPr>
          <p:grpSpPr>
            <a:xfrm rot="-5400000" flipH="1">
              <a:off x="6766253" y="3499155"/>
              <a:ext cx="134004" cy="134004"/>
              <a:chOff x="8356813" y="1074288"/>
              <a:chExt cx="351900" cy="351900"/>
            </a:xfrm>
          </p:grpSpPr>
          <p:sp>
            <p:nvSpPr>
              <p:cNvPr id="1601" name="Google Shape;1601;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40"/>
            <p:cNvSpPr/>
            <p:nvPr/>
          </p:nvSpPr>
          <p:spPr>
            <a:xfrm rot="5400000" flipH="1">
              <a:off x="6561314" y="2368138"/>
              <a:ext cx="1902692" cy="406951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rot="5400000" flipH="1">
              <a:off x="6562398" y="2676948"/>
              <a:ext cx="1902692" cy="406951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0"/>
            <p:cNvGrpSpPr/>
            <p:nvPr/>
          </p:nvGrpSpPr>
          <p:grpSpPr>
            <a:xfrm rot="-5400000" flipH="1">
              <a:off x="7404606" y="3451356"/>
              <a:ext cx="582050" cy="582425"/>
              <a:chOff x="959750" y="3039275"/>
              <a:chExt cx="582050" cy="582425"/>
            </a:xfrm>
          </p:grpSpPr>
          <p:sp>
            <p:nvSpPr>
              <p:cNvPr id="1606" name="Google Shape;1606;p4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0"/>
            <p:cNvGrpSpPr/>
            <p:nvPr/>
          </p:nvGrpSpPr>
          <p:grpSpPr>
            <a:xfrm rot="-5400000" flipH="1">
              <a:off x="7237650" y="4201057"/>
              <a:ext cx="699928" cy="1651024"/>
              <a:chOff x="8337812" y="3492483"/>
              <a:chExt cx="699928" cy="1651024"/>
            </a:xfrm>
          </p:grpSpPr>
          <p:sp>
            <p:nvSpPr>
              <p:cNvPr id="1614" name="Google Shape;1614;p4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40"/>
            <p:cNvSpPr/>
            <p:nvPr/>
          </p:nvSpPr>
          <p:spPr>
            <a:xfrm rot="147769" flipH="1">
              <a:off x="7025973" y="450498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rot="147769" flipH="1">
              <a:off x="6785273" y="456993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40"/>
            <p:cNvGrpSpPr/>
            <p:nvPr/>
          </p:nvGrpSpPr>
          <p:grpSpPr>
            <a:xfrm rot="-5400000" flipH="1">
              <a:off x="5819578" y="4727817"/>
              <a:ext cx="134004" cy="134004"/>
              <a:chOff x="8356813" y="1074288"/>
              <a:chExt cx="351900" cy="351900"/>
            </a:xfrm>
          </p:grpSpPr>
          <p:sp>
            <p:nvSpPr>
              <p:cNvPr id="1620" name="Google Shape;1620;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4" name="Google Shape;1624;p40"/>
          <p:cNvGrpSpPr/>
          <p:nvPr/>
        </p:nvGrpSpPr>
        <p:grpSpPr>
          <a:xfrm rot="-5400000" flipH="1">
            <a:off x="8904403" y="2929792"/>
            <a:ext cx="134004" cy="134004"/>
            <a:chOff x="8356813" y="1074288"/>
            <a:chExt cx="351900" cy="351900"/>
          </a:xfrm>
        </p:grpSpPr>
        <p:sp>
          <p:nvSpPr>
            <p:cNvPr id="1625" name="Google Shape;1625;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43A67CEB-9107-485A-603A-3BFBB33B736B}"/>
              </a:ext>
            </a:extLst>
          </p:cNvPr>
          <p:cNvSpPr txBox="1"/>
          <p:nvPr/>
        </p:nvSpPr>
        <p:spPr>
          <a:xfrm>
            <a:off x="1763277" y="235893"/>
            <a:ext cx="6032421" cy="5883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80000"/>
              </a:lnSpc>
              <a:buClr>
                <a:schemeClr val="dk2"/>
              </a:buClr>
              <a:buSzPts val="4800"/>
              <a:buFont typeface="IBM Plex Mono"/>
              <a:buNone/>
              <a:defRPr sz="2000" b="1">
                <a:solidFill>
                  <a:schemeClr val="dk2"/>
                </a:solidFill>
                <a:latin typeface="IBM Plex Mono"/>
                <a:ea typeface="IBM Plex Mono"/>
                <a:cs typeface="IBM Plex Mono"/>
                <a:sym typeface="IBM Plex Mono"/>
              </a:defRPr>
            </a:lvl1pPr>
            <a:lvl2pPr>
              <a:buClr>
                <a:schemeClr val="dk2"/>
              </a:buClr>
              <a:buSzPts val="4800"/>
              <a:buFont typeface="IBM Plex Mono"/>
              <a:buNone/>
              <a:defRPr sz="4800" b="1">
                <a:solidFill>
                  <a:schemeClr val="dk2"/>
                </a:solidFill>
                <a:latin typeface="IBM Plex Mono"/>
                <a:ea typeface="IBM Plex Mono"/>
                <a:cs typeface="IBM Plex Mono"/>
                <a:sym typeface="IBM Plex Mono"/>
              </a:defRPr>
            </a:lvl2pPr>
            <a:lvl3pPr>
              <a:buClr>
                <a:schemeClr val="dk2"/>
              </a:buClr>
              <a:buSzPts val="4800"/>
              <a:buFont typeface="IBM Plex Mono"/>
              <a:buNone/>
              <a:defRPr sz="4800" b="1">
                <a:solidFill>
                  <a:schemeClr val="dk2"/>
                </a:solidFill>
                <a:latin typeface="IBM Plex Mono"/>
                <a:ea typeface="IBM Plex Mono"/>
                <a:cs typeface="IBM Plex Mono"/>
                <a:sym typeface="IBM Plex Mono"/>
              </a:defRPr>
            </a:lvl3pPr>
            <a:lvl4pPr>
              <a:buClr>
                <a:schemeClr val="dk2"/>
              </a:buClr>
              <a:buSzPts val="4800"/>
              <a:buFont typeface="IBM Plex Mono"/>
              <a:buNone/>
              <a:defRPr sz="4800" b="1">
                <a:solidFill>
                  <a:schemeClr val="dk2"/>
                </a:solidFill>
                <a:latin typeface="IBM Plex Mono"/>
                <a:ea typeface="IBM Plex Mono"/>
                <a:cs typeface="IBM Plex Mono"/>
                <a:sym typeface="IBM Plex Mono"/>
              </a:defRPr>
            </a:lvl4pPr>
            <a:lvl5pPr>
              <a:buClr>
                <a:schemeClr val="dk2"/>
              </a:buClr>
              <a:buSzPts val="4800"/>
              <a:buFont typeface="IBM Plex Mono"/>
              <a:buNone/>
              <a:defRPr sz="4800" b="1">
                <a:solidFill>
                  <a:schemeClr val="dk2"/>
                </a:solidFill>
                <a:latin typeface="IBM Plex Mono"/>
                <a:ea typeface="IBM Plex Mono"/>
                <a:cs typeface="IBM Plex Mono"/>
                <a:sym typeface="IBM Plex Mono"/>
              </a:defRPr>
            </a:lvl5pPr>
            <a:lvl6pPr>
              <a:buClr>
                <a:schemeClr val="dk2"/>
              </a:buClr>
              <a:buSzPts val="4800"/>
              <a:buFont typeface="IBM Plex Mono"/>
              <a:buNone/>
              <a:defRPr sz="4800" b="1">
                <a:solidFill>
                  <a:schemeClr val="dk2"/>
                </a:solidFill>
                <a:latin typeface="IBM Plex Mono"/>
                <a:ea typeface="IBM Plex Mono"/>
                <a:cs typeface="IBM Plex Mono"/>
                <a:sym typeface="IBM Plex Mono"/>
              </a:defRPr>
            </a:lvl6pPr>
            <a:lvl7pPr>
              <a:buClr>
                <a:schemeClr val="dk2"/>
              </a:buClr>
              <a:buSzPts val="4800"/>
              <a:buFont typeface="IBM Plex Mono"/>
              <a:buNone/>
              <a:defRPr sz="4800" b="1">
                <a:solidFill>
                  <a:schemeClr val="dk2"/>
                </a:solidFill>
                <a:latin typeface="IBM Plex Mono"/>
                <a:ea typeface="IBM Plex Mono"/>
                <a:cs typeface="IBM Plex Mono"/>
                <a:sym typeface="IBM Plex Mono"/>
              </a:defRPr>
            </a:lvl7pPr>
            <a:lvl8pPr>
              <a:buClr>
                <a:schemeClr val="dk2"/>
              </a:buClr>
              <a:buSzPts val="4800"/>
              <a:buFont typeface="IBM Plex Mono"/>
              <a:buNone/>
              <a:defRPr sz="4800" b="1">
                <a:solidFill>
                  <a:schemeClr val="dk2"/>
                </a:solidFill>
                <a:latin typeface="IBM Plex Mono"/>
                <a:ea typeface="IBM Plex Mono"/>
                <a:cs typeface="IBM Plex Mono"/>
                <a:sym typeface="IBM Plex Mono"/>
              </a:defRPr>
            </a:lvl8pPr>
            <a:lvl9pPr>
              <a:buClr>
                <a:schemeClr val="dk2"/>
              </a:buClr>
              <a:buSzPts val="4800"/>
              <a:buFont typeface="IBM Plex Mono"/>
              <a:buNone/>
              <a:defRPr sz="4800" b="1">
                <a:solidFill>
                  <a:schemeClr val="dk2"/>
                </a:solidFill>
                <a:latin typeface="IBM Plex Mono"/>
                <a:ea typeface="IBM Plex Mono"/>
                <a:cs typeface="IBM Plex Mono"/>
                <a:sym typeface="IBM Plex Mono"/>
              </a:defRPr>
            </a:lvl9pPr>
          </a:lstStyle>
          <a:p>
            <a:r>
              <a:rPr lang="en-GB"/>
              <a:t>Main Control Flow and User Interaction</a:t>
            </a:r>
            <a:endParaRPr lang="en-US"/>
          </a:p>
          <a:p>
            <a:endParaRPr lang="en-US"/>
          </a:p>
        </p:txBody>
      </p:sp>
      <p:pic>
        <p:nvPicPr>
          <p:cNvPr id="5" name="Picture 4">
            <a:extLst>
              <a:ext uri="{FF2B5EF4-FFF2-40B4-BE49-F238E27FC236}">
                <a16:creationId xmlns:a16="http://schemas.microsoft.com/office/drawing/2014/main" id="{9F23C1BF-F63E-5A10-6998-B519C9CA2C70}"/>
              </a:ext>
            </a:extLst>
          </p:cNvPr>
          <p:cNvPicPr>
            <a:picLocks noChangeAspect="1"/>
          </p:cNvPicPr>
          <p:nvPr/>
        </p:nvPicPr>
        <p:blipFill rotWithShape="1">
          <a:blip r:embed="rId5"/>
          <a:srcRect l="2151"/>
          <a:stretch/>
        </p:blipFill>
        <p:spPr>
          <a:xfrm>
            <a:off x="2768310" y="676023"/>
            <a:ext cx="3372159" cy="4174842"/>
          </a:xfrm>
          <a:prstGeom prst="rect">
            <a:avLst/>
          </a:prstGeom>
        </p:spPr>
      </p:pic>
    </p:spTree>
    <p:extLst>
      <p:ext uri="{BB962C8B-B14F-4D97-AF65-F5344CB8AC3E}">
        <p14:creationId xmlns:p14="http://schemas.microsoft.com/office/powerpoint/2010/main" val="242368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chemeClr val="dk2"/>
                </a:solidFill>
                <a:latin typeface="IBM Plex Mono"/>
                <a:ea typeface="IBM Plex Mono"/>
                <a:cs typeface="IBM Plex Mono"/>
                <a:sym typeface="IBM Plex Mono"/>
              </a:rPr>
              <a:t>First when we run the program</a:t>
            </a:r>
            <a:endParaRPr sz="3200">
              <a:solidFill>
                <a:schemeClr val="dk2"/>
              </a:solidFill>
              <a:latin typeface="IBM Plex Mono"/>
              <a:ea typeface="IBM Plex Mono"/>
              <a:cs typeface="IBM Plex Mono"/>
              <a:sym typeface="IBM Plex Mono"/>
            </a:endParaRPr>
          </a:p>
        </p:txBody>
      </p:sp>
      <p:pic>
        <p:nvPicPr>
          <p:cNvPr id="26" name="Picture 25" descr="A screenshot of a computer&#10;&#10;Description automatically generated">
            <a:extLst>
              <a:ext uri="{FF2B5EF4-FFF2-40B4-BE49-F238E27FC236}">
                <a16:creationId xmlns:a16="http://schemas.microsoft.com/office/drawing/2014/main" id="{12B07BF3-2914-C21B-ECE3-AA518A6826BF}"/>
              </a:ext>
            </a:extLst>
          </p:cNvPr>
          <p:cNvPicPr>
            <a:picLocks noChangeAspect="1"/>
          </p:cNvPicPr>
          <p:nvPr/>
        </p:nvPicPr>
        <p:blipFill rotWithShape="1">
          <a:blip r:embed="rId3">
            <a:extLst>
              <a:ext uri="{28A0092B-C50C-407E-A947-70E740481C1C}">
                <a14:useLocalDpi xmlns:a14="http://schemas.microsoft.com/office/drawing/2010/main" val="0"/>
              </a:ext>
            </a:extLst>
          </a:blip>
          <a:srcRect b="9164"/>
          <a:stretch/>
        </p:blipFill>
        <p:spPr bwMode="auto">
          <a:xfrm>
            <a:off x="2568905" y="1371600"/>
            <a:ext cx="4006189" cy="28544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51492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'Exit'</a:t>
            </a:r>
            <a:endParaRPr/>
          </a:p>
        </p:txBody>
      </p:sp>
      <p:pic>
        <p:nvPicPr>
          <p:cNvPr id="2" name="Picture 1" descr="A screenshot of a computer program&#10;&#10;Description automatically generated">
            <a:extLst>
              <a:ext uri="{FF2B5EF4-FFF2-40B4-BE49-F238E27FC236}">
                <a16:creationId xmlns:a16="http://schemas.microsoft.com/office/drawing/2014/main" id="{F33265D1-CDCE-B13D-98A3-70F7CF3ACAAB}"/>
              </a:ext>
            </a:extLst>
          </p:cNvPr>
          <p:cNvPicPr>
            <a:picLocks noChangeAspect="1"/>
          </p:cNvPicPr>
          <p:nvPr/>
        </p:nvPicPr>
        <p:blipFill>
          <a:blip r:embed="rId3"/>
          <a:stretch>
            <a:fillRect/>
          </a:stretch>
        </p:blipFill>
        <p:spPr>
          <a:xfrm>
            <a:off x="2291950" y="1148277"/>
            <a:ext cx="4560099" cy="330306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grpSp>
        <p:nvGrpSpPr>
          <p:cNvPr id="1859" name="Google Shape;1859;p47"/>
          <p:cNvGrpSpPr/>
          <p:nvPr/>
        </p:nvGrpSpPr>
        <p:grpSpPr>
          <a:xfrm>
            <a:off x="6527600" y="-628478"/>
            <a:ext cx="5128253" cy="6694378"/>
            <a:chOff x="6222800" y="-628478"/>
            <a:chExt cx="5128253" cy="6694378"/>
          </a:xfrm>
        </p:grpSpPr>
        <p:pic>
          <p:nvPicPr>
            <p:cNvPr id="1860" name="Google Shape;1860;p47"/>
            <p:cNvPicPr preferRelativeResize="0"/>
            <p:nvPr/>
          </p:nvPicPr>
          <p:blipFill rotWithShape="1">
            <a:blip r:embed="rId3">
              <a:alphaModFix/>
            </a:blip>
            <a:srcRect t="17657" b="17663"/>
            <a:stretch/>
          </p:blipFill>
          <p:spPr>
            <a:xfrm>
              <a:off x="7517168" y="-628478"/>
              <a:ext cx="3082266" cy="2352450"/>
            </a:xfrm>
            <a:prstGeom prst="rect">
              <a:avLst/>
            </a:prstGeom>
            <a:noFill/>
            <a:ln>
              <a:noFill/>
            </a:ln>
          </p:spPr>
        </p:pic>
        <p:pic>
          <p:nvPicPr>
            <p:cNvPr id="1861" name="Google Shape;1861;p47"/>
            <p:cNvPicPr preferRelativeResize="0"/>
            <p:nvPr/>
          </p:nvPicPr>
          <p:blipFill rotWithShape="1">
            <a:blip r:embed="rId4">
              <a:alphaModFix/>
            </a:blip>
            <a:srcRect l="16960" t="24718" r="7121" b="26177"/>
            <a:stretch/>
          </p:blipFill>
          <p:spPr>
            <a:xfrm>
              <a:off x="6714900" y="3028141"/>
              <a:ext cx="3980176" cy="3037760"/>
            </a:xfrm>
            <a:prstGeom prst="rect">
              <a:avLst/>
            </a:prstGeom>
            <a:noFill/>
            <a:ln>
              <a:noFill/>
            </a:ln>
          </p:spPr>
        </p:pic>
        <p:sp>
          <p:nvSpPr>
            <p:cNvPr id="1862" name="Google Shape;1862;p47"/>
            <p:cNvSpPr/>
            <p:nvPr/>
          </p:nvSpPr>
          <p:spPr>
            <a:xfrm rot="10800000">
              <a:off x="7698559" y="2460647"/>
              <a:ext cx="1239218" cy="2912943"/>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rot="10800000">
              <a:off x="7899688" y="2461423"/>
              <a:ext cx="1239218" cy="2912943"/>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6222800" y="-628462"/>
              <a:ext cx="3980181" cy="6461569"/>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 name="Google Shape;1865;p47"/>
            <p:cNvGrpSpPr/>
            <p:nvPr/>
          </p:nvGrpSpPr>
          <p:grpSpPr>
            <a:xfrm>
              <a:off x="6794737" y="4179460"/>
              <a:ext cx="734664" cy="735137"/>
              <a:chOff x="959750" y="3039275"/>
              <a:chExt cx="582050" cy="582425"/>
            </a:xfrm>
          </p:grpSpPr>
          <p:sp>
            <p:nvSpPr>
              <p:cNvPr id="1866" name="Google Shape;1866;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47"/>
            <p:cNvGrpSpPr/>
            <p:nvPr/>
          </p:nvGrpSpPr>
          <p:grpSpPr>
            <a:xfrm>
              <a:off x="8128313" y="1310040"/>
              <a:ext cx="169158" cy="169158"/>
              <a:chOff x="8356813" y="1074288"/>
              <a:chExt cx="351900" cy="351900"/>
            </a:xfrm>
          </p:grpSpPr>
          <p:sp>
            <p:nvSpPr>
              <p:cNvPr id="1874" name="Google Shape;1874;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47"/>
            <p:cNvGrpSpPr/>
            <p:nvPr/>
          </p:nvGrpSpPr>
          <p:grpSpPr>
            <a:xfrm>
              <a:off x="7360240" y="2075006"/>
              <a:ext cx="169158" cy="169158"/>
              <a:chOff x="8356813" y="1074288"/>
              <a:chExt cx="351900" cy="351900"/>
            </a:xfrm>
          </p:grpSpPr>
          <p:sp>
            <p:nvSpPr>
              <p:cNvPr id="1877" name="Google Shape;1877;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47"/>
            <p:cNvGrpSpPr/>
            <p:nvPr/>
          </p:nvGrpSpPr>
          <p:grpSpPr>
            <a:xfrm>
              <a:off x="8233587" y="3028150"/>
              <a:ext cx="169158" cy="169158"/>
              <a:chOff x="8356813" y="1074288"/>
              <a:chExt cx="351900" cy="351900"/>
            </a:xfrm>
          </p:grpSpPr>
          <p:sp>
            <p:nvSpPr>
              <p:cNvPr id="1880" name="Google Shape;1880;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47"/>
            <p:cNvSpPr/>
            <p:nvPr/>
          </p:nvSpPr>
          <p:spPr>
            <a:xfrm>
              <a:off x="8754821" y="2763320"/>
              <a:ext cx="606949" cy="600556"/>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47"/>
            <p:cNvGrpSpPr/>
            <p:nvPr/>
          </p:nvGrpSpPr>
          <p:grpSpPr>
            <a:xfrm>
              <a:off x="8782808" y="2723340"/>
              <a:ext cx="883449" cy="2083923"/>
              <a:chOff x="8337812" y="3492483"/>
              <a:chExt cx="699928" cy="1651024"/>
            </a:xfrm>
          </p:grpSpPr>
          <p:sp>
            <p:nvSpPr>
              <p:cNvPr id="1884" name="Google Shape;1884;p47"/>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7"/>
            <p:cNvGrpSpPr/>
            <p:nvPr/>
          </p:nvGrpSpPr>
          <p:grpSpPr>
            <a:xfrm>
              <a:off x="8215673" y="4178313"/>
              <a:ext cx="1141869" cy="916509"/>
              <a:chOff x="7945225" y="4302000"/>
              <a:chExt cx="904666" cy="726121"/>
            </a:xfrm>
          </p:grpSpPr>
          <p:sp>
            <p:nvSpPr>
              <p:cNvPr id="1888" name="Google Shape;1888;p4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47"/>
            <p:cNvSpPr/>
            <p:nvPr/>
          </p:nvSpPr>
          <p:spPr>
            <a:xfrm rot="5400000">
              <a:off x="8491754" y="37142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47"/>
            <p:cNvGrpSpPr/>
            <p:nvPr/>
          </p:nvGrpSpPr>
          <p:grpSpPr>
            <a:xfrm>
              <a:off x="7774724" y="3187835"/>
              <a:ext cx="734664" cy="735137"/>
              <a:chOff x="959750" y="3039275"/>
              <a:chExt cx="582050" cy="582425"/>
            </a:xfrm>
          </p:grpSpPr>
          <p:sp>
            <p:nvSpPr>
              <p:cNvPr id="1893" name="Google Shape;1893;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47"/>
            <p:cNvGrpSpPr/>
            <p:nvPr/>
          </p:nvGrpSpPr>
          <p:grpSpPr>
            <a:xfrm>
              <a:off x="7625399" y="3691035"/>
              <a:ext cx="734664" cy="735137"/>
              <a:chOff x="959750" y="3039275"/>
              <a:chExt cx="582050" cy="582425"/>
            </a:xfrm>
          </p:grpSpPr>
          <p:sp>
            <p:nvSpPr>
              <p:cNvPr id="1901" name="Google Shape;1901;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 name="Google Shape;1908;p47"/>
            <p:cNvSpPr/>
            <p:nvPr/>
          </p:nvSpPr>
          <p:spPr>
            <a:xfrm rot="5400000">
              <a:off x="8666054" y="24747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7A756307-CD16-F82A-05EE-FC30BC1E4EA1}"/>
              </a:ext>
            </a:extLst>
          </p:cNvPr>
          <p:cNvPicPr>
            <a:picLocks noChangeAspect="1"/>
          </p:cNvPicPr>
          <p:nvPr/>
        </p:nvPicPr>
        <p:blipFill>
          <a:blip r:embed="rId5"/>
          <a:stretch>
            <a:fillRect/>
          </a:stretch>
        </p:blipFill>
        <p:spPr>
          <a:xfrm>
            <a:off x="1831610" y="1288396"/>
            <a:ext cx="5480779" cy="3084843"/>
          </a:xfrm>
          <a:prstGeom prst="rect">
            <a:avLst/>
          </a:prstGeom>
        </p:spPr>
      </p:pic>
      <p:sp>
        <p:nvSpPr>
          <p:cNvPr id="7" name="TextBox 6">
            <a:extLst>
              <a:ext uri="{FF2B5EF4-FFF2-40B4-BE49-F238E27FC236}">
                <a16:creationId xmlns:a16="http://schemas.microsoft.com/office/drawing/2014/main" id="{DC850028-396E-5B47-D0D9-9844AEC65046}"/>
              </a:ext>
            </a:extLst>
          </p:cNvPr>
          <p:cNvSpPr txBox="1"/>
          <p:nvPr/>
        </p:nvSpPr>
        <p:spPr>
          <a:xfrm>
            <a:off x="1555788" y="635128"/>
            <a:ext cx="6032421" cy="5883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80000"/>
              </a:lnSpc>
              <a:buClr>
                <a:schemeClr val="dk2"/>
              </a:buClr>
              <a:buSzPts val="4800"/>
              <a:buFont typeface="IBM Plex Mono"/>
              <a:buNone/>
              <a:defRPr sz="2000" b="1">
                <a:solidFill>
                  <a:schemeClr val="dk2"/>
                </a:solidFill>
                <a:latin typeface="IBM Plex Mono"/>
                <a:ea typeface="IBM Plex Mono"/>
                <a:cs typeface="IBM Plex Mono"/>
                <a:sym typeface="IBM Plex Mono"/>
              </a:defRPr>
            </a:lvl1pPr>
            <a:lvl2pPr>
              <a:buClr>
                <a:schemeClr val="dk2"/>
              </a:buClr>
              <a:buSzPts val="4800"/>
              <a:buFont typeface="IBM Plex Mono"/>
              <a:buNone/>
              <a:defRPr sz="4800" b="1">
                <a:solidFill>
                  <a:schemeClr val="dk2"/>
                </a:solidFill>
                <a:latin typeface="IBM Plex Mono"/>
                <a:ea typeface="IBM Plex Mono"/>
                <a:cs typeface="IBM Plex Mono"/>
                <a:sym typeface="IBM Plex Mono"/>
              </a:defRPr>
            </a:lvl2pPr>
            <a:lvl3pPr>
              <a:buClr>
                <a:schemeClr val="dk2"/>
              </a:buClr>
              <a:buSzPts val="4800"/>
              <a:buFont typeface="IBM Plex Mono"/>
              <a:buNone/>
              <a:defRPr sz="4800" b="1">
                <a:solidFill>
                  <a:schemeClr val="dk2"/>
                </a:solidFill>
                <a:latin typeface="IBM Plex Mono"/>
                <a:ea typeface="IBM Plex Mono"/>
                <a:cs typeface="IBM Plex Mono"/>
                <a:sym typeface="IBM Plex Mono"/>
              </a:defRPr>
            </a:lvl3pPr>
            <a:lvl4pPr>
              <a:buClr>
                <a:schemeClr val="dk2"/>
              </a:buClr>
              <a:buSzPts val="4800"/>
              <a:buFont typeface="IBM Plex Mono"/>
              <a:buNone/>
              <a:defRPr sz="4800" b="1">
                <a:solidFill>
                  <a:schemeClr val="dk2"/>
                </a:solidFill>
                <a:latin typeface="IBM Plex Mono"/>
                <a:ea typeface="IBM Plex Mono"/>
                <a:cs typeface="IBM Plex Mono"/>
                <a:sym typeface="IBM Plex Mono"/>
              </a:defRPr>
            </a:lvl4pPr>
            <a:lvl5pPr>
              <a:buClr>
                <a:schemeClr val="dk2"/>
              </a:buClr>
              <a:buSzPts val="4800"/>
              <a:buFont typeface="IBM Plex Mono"/>
              <a:buNone/>
              <a:defRPr sz="4800" b="1">
                <a:solidFill>
                  <a:schemeClr val="dk2"/>
                </a:solidFill>
                <a:latin typeface="IBM Plex Mono"/>
                <a:ea typeface="IBM Plex Mono"/>
                <a:cs typeface="IBM Plex Mono"/>
                <a:sym typeface="IBM Plex Mono"/>
              </a:defRPr>
            </a:lvl5pPr>
            <a:lvl6pPr>
              <a:buClr>
                <a:schemeClr val="dk2"/>
              </a:buClr>
              <a:buSzPts val="4800"/>
              <a:buFont typeface="IBM Plex Mono"/>
              <a:buNone/>
              <a:defRPr sz="4800" b="1">
                <a:solidFill>
                  <a:schemeClr val="dk2"/>
                </a:solidFill>
                <a:latin typeface="IBM Plex Mono"/>
                <a:ea typeface="IBM Plex Mono"/>
                <a:cs typeface="IBM Plex Mono"/>
                <a:sym typeface="IBM Plex Mono"/>
              </a:defRPr>
            </a:lvl6pPr>
            <a:lvl7pPr>
              <a:buClr>
                <a:schemeClr val="dk2"/>
              </a:buClr>
              <a:buSzPts val="4800"/>
              <a:buFont typeface="IBM Plex Mono"/>
              <a:buNone/>
              <a:defRPr sz="4800" b="1">
                <a:solidFill>
                  <a:schemeClr val="dk2"/>
                </a:solidFill>
                <a:latin typeface="IBM Plex Mono"/>
                <a:ea typeface="IBM Plex Mono"/>
                <a:cs typeface="IBM Plex Mono"/>
                <a:sym typeface="IBM Plex Mono"/>
              </a:defRPr>
            </a:lvl7pPr>
            <a:lvl8pPr>
              <a:buClr>
                <a:schemeClr val="dk2"/>
              </a:buClr>
              <a:buSzPts val="4800"/>
              <a:buFont typeface="IBM Plex Mono"/>
              <a:buNone/>
              <a:defRPr sz="4800" b="1">
                <a:solidFill>
                  <a:schemeClr val="dk2"/>
                </a:solidFill>
                <a:latin typeface="IBM Plex Mono"/>
                <a:ea typeface="IBM Plex Mono"/>
                <a:cs typeface="IBM Plex Mono"/>
                <a:sym typeface="IBM Plex Mono"/>
              </a:defRPr>
            </a:lvl8pPr>
            <a:lvl9pPr>
              <a:buClr>
                <a:schemeClr val="dk2"/>
              </a:buClr>
              <a:buSzPts val="4800"/>
              <a:buFont typeface="IBM Plex Mono"/>
              <a:buNone/>
              <a:defRPr sz="4800" b="1">
                <a:solidFill>
                  <a:schemeClr val="dk2"/>
                </a:solidFill>
                <a:latin typeface="IBM Plex Mono"/>
                <a:ea typeface="IBM Plex Mono"/>
                <a:cs typeface="IBM Plex Mono"/>
                <a:sym typeface="IBM Plex Mono"/>
              </a:defRPr>
            </a:lvl9pPr>
          </a:lstStyle>
          <a:p>
            <a:r>
              <a:rPr lang="en-US"/>
              <a:t>Float Input Handling in Arithmetic Operations</a:t>
            </a:r>
          </a:p>
        </p:txBody>
      </p:sp>
    </p:spTree>
  </p:cSld>
  <p:clrMapOvr>
    <a:masterClrMapping/>
  </p:clrMapOvr>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5B560C4ECCB7843BAE02890BD647454" ma:contentTypeVersion="8" ma:contentTypeDescription="Create a new document." ma:contentTypeScope="" ma:versionID="93b3675e5204c57c38c257b4180a7210">
  <xsd:schema xmlns:xsd="http://www.w3.org/2001/XMLSchema" xmlns:xs="http://www.w3.org/2001/XMLSchema" xmlns:p="http://schemas.microsoft.com/office/2006/metadata/properties" xmlns:ns3="b84615f4-8490-42c0-9a2a-04549d5710e3" xmlns:ns4="1e1f57c4-bc5c-4cec-b057-3b2c3382eba7" targetNamespace="http://schemas.microsoft.com/office/2006/metadata/properties" ma:root="true" ma:fieldsID="ea41d354d4e99f1908a4c593ef283657" ns3:_="" ns4:_="">
    <xsd:import namespace="b84615f4-8490-42c0-9a2a-04549d5710e3"/>
    <xsd:import namespace="1e1f57c4-bc5c-4cec-b057-3b2c3382eba7"/>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4:SharedWithUsers" minOccurs="0"/>
                <xsd:element ref="ns4:SharedWithDetails" minOccurs="0"/>
                <xsd:element ref="ns4:SharingHintHash" minOccurs="0"/>
                <xsd:element ref="ns3:_activity"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84615f4-8490-42c0-9a2a-04549d5710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e1f57c4-bc5c-4cec-b057-3b2c3382eba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b84615f4-8490-42c0-9a2a-04549d5710e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800421-B5DC-4D40-A86B-3CB99C1BF642}">
  <ds:schemaRefs>
    <ds:schemaRef ds:uri="1e1f57c4-bc5c-4cec-b057-3b2c3382eba7"/>
    <ds:schemaRef ds:uri="b84615f4-8490-42c0-9a2a-04549d5710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99D3F5-EBFF-4833-8E14-00E5CBCA885D}">
  <ds:schemaRefs>
    <ds:schemaRef ds:uri="http://purl.org/dc/terms/"/>
    <ds:schemaRef ds:uri="b84615f4-8490-42c0-9a2a-04549d5710e3"/>
    <ds:schemaRef ds:uri="http://schemas.microsoft.com/office/2006/documentManagement/types"/>
    <ds:schemaRef ds:uri="http://schemas.microsoft.com/office/infopath/2007/PartnerControls"/>
    <ds:schemaRef ds:uri="1e1f57c4-bc5c-4cec-b057-3b2c3382eba7"/>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5170B621-50FD-4942-8CD6-EAA25104F8C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253</Words>
  <Application>Microsoft Office PowerPoint</Application>
  <PresentationFormat>On-screen Show (16:9)</PresentationFormat>
  <Paragraphs>43</Paragraphs>
  <Slides>29</Slides>
  <Notes>27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Poppins</vt:lpstr>
      <vt:lpstr>Arial</vt:lpstr>
      <vt:lpstr>Georgia</vt:lpstr>
      <vt:lpstr>Open Sans</vt:lpstr>
      <vt:lpstr>IBM Plex Mono</vt:lpstr>
      <vt:lpstr>Source Code Pro</vt:lpstr>
      <vt:lpstr>Wingdings</vt:lpstr>
      <vt:lpstr>PT Sans</vt:lpstr>
      <vt:lpstr>Roboto Condensed Light</vt:lpstr>
      <vt:lpstr>Introduction to Coding Workshop by Slidesgo</vt:lpstr>
      <vt:lpstr>Calculator History Using LinkedList</vt:lpstr>
      <vt:lpstr>Prepared by:</vt:lpstr>
      <vt:lpstr>Introduction</vt:lpstr>
      <vt:lpstr>Code  </vt:lpstr>
      <vt:lpstr>Data Definitions and Constants for Linked List Operations</vt:lpstr>
      <vt:lpstr>PowerPoint Presentation</vt:lpstr>
      <vt:lpstr>First when we run the program</vt:lpstr>
      <vt:lpstr>For 'Exit'</vt:lpstr>
      <vt:lpstr>PowerPoint Presentation</vt:lpstr>
      <vt:lpstr>PowerPoint Presentation</vt:lpstr>
      <vt:lpstr>For 'Use previous result'</vt:lpstr>
      <vt:lpstr>PowerPoint Presentation</vt:lpstr>
      <vt:lpstr>For 'Addition'  </vt:lpstr>
      <vt:lpstr>PowerPoint Presentation</vt:lpstr>
      <vt:lpstr>For 'Subtraction' </vt:lpstr>
      <vt:lpstr>PowerPoint Presentation</vt:lpstr>
      <vt:lpstr>For 'Multiplication' </vt:lpstr>
      <vt:lpstr>PowerPoint Presentation</vt:lpstr>
      <vt:lpstr>For 'Division' </vt:lpstr>
      <vt:lpstr>PowerPoint Presentation</vt:lpstr>
      <vt:lpstr>PowerPoint Presentation</vt:lpstr>
      <vt:lpstr>For 'View history'</vt:lpstr>
      <vt:lpstr>PowerPoint Presentation</vt:lpstr>
      <vt:lpstr>For 'Previous results'</vt:lpstr>
      <vt:lpstr>Linked List Float Deletion Function</vt:lpstr>
      <vt:lpstr>For 'Delete no.’ in case  “existing num” </vt:lpstr>
      <vt:lpstr>Then choose'View history'</vt:lpstr>
      <vt:lpstr>For 'Delete no.’ in case “not existing num”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Calculator History Using LinkedList</dc:title>
  <dc:creator>Farida Waheed</dc:creator>
  <cp:lastModifiedBy>فريده وحيد عبدالبارى عبدالهادى</cp:lastModifiedBy>
  <cp:revision>1</cp:revision>
  <dcterms:modified xsi:type="dcterms:W3CDTF">2024-05-05T17:17:11Z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0x01010085B560C4ECCB7843BAE02890BD647454</vt:lpwstr>
  </property>
</Properties>
</file>